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3"/>
  </p:notesMasterIdLst>
  <p:sldIdLst>
    <p:sldId id="298" r:id="rId2"/>
    <p:sldId id="265" r:id="rId3"/>
    <p:sldId id="294" r:id="rId4"/>
    <p:sldId id="280" r:id="rId5"/>
    <p:sldId id="281" r:id="rId6"/>
    <p:sldId id="282" r:id="rId7"/>
    <p:sldId id="283" r:id="rId8"/>
    <p:sldId id="285" r:id="rId9"/>
    <p:sldId id="286" r:id="rId10"/>
    <p:sldId id="297" r:id="rId11"/>
    <p:sldId id="259" r:id="rId12"/>
    <p:sldId id="268" r:id="rId13"/>
    <p:sldId id="271" r:id="rId14"/>
    <p:sldId id="273" r:id="rId15"/>
    <p:sldId id="296" r:id="rId16"/>
    <p:sldId id="275" r:id="rId17"/>
    <p:sldId id="277" r:id="rId18"/>
    <p:sldId id="293" r:id="rId19"/>
    <p:sldId id="276" r:id="rId20"/>
    <p:sldId id="269" r:id="rId21"/>
    <p:sldId id="270" r:id="rId22"/>
    <p:sldId id="278" r:id="rId23"/>
    <p:sldId id="272" r:id="rId24"/>
    <p:sldId id="288" r:id="rId25"/>
    <p:sldId id="267" r:id="rId26"/>
    <p:sldId id="289" r:id="rId27"/>
    <p:sldId id="291" r:id="rId28"/>
    <p:sldId id="290" r:id="rId29"/>
    <p:sldId id="260" r:id="rId30"/>
    <p:sldId id="264" r:id="rId31"/>
    <p:sldId id="29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4624" autoAdjust="0"/>
  </p:normalViewPr>
  <p:slideViewPr>
    <p:cSldViewPr>
      <p:cViewPr>
        <p:scale>
          <a:sx n="118" d="100"/>
          <a:sy n="118" d="100"/>
        </p:scale>
        <p:origin x="-142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B3364-EB4C-4DC3-9DF7-D0AEA0CBA38A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1BC2A-D9A2-42C5-9F75-089F5DC9DE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82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1BC2A-D9A2-42C5-9F75-089F5DC9DEF3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Picture 2" descr="C:\Users\User\Desktop\на МОСКВУ\фото на презентацию\IMG_3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00" y="0"/>
            <a:ext cx="8599884" cy="573325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0" name="Picture 2" descr="C:\Users\User\Desktop\на МОСКВУ\фото на презентацию\IMG_84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996" y="0"/>
            <a:ext cx="4716524" cy="314434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1" name="Picture 3" descr="C:\Users\User\Desktop\на МОСКВУ\фото на презентацию\2015-08-22-6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1" y="116632"/>
            <a:ext cx="4248581" cy="316835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3" name="Picture 5" descr="C:\Users\User\Desktop\на МОСКВУ\фото на презентацию\2016-09-17-79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41505" y="3861048"/>
            <a:ext cx="4809071" cy="302433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2" name="Picture 4" descr="C:\Users\User\Desktop\на МОСКВУ\фото на презентацию\DV-98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561" y="3816424"/>
            <a:ext cx="4603439" cy="306896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а МОСКВУ\фото на ролик\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28700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Лидер и эффективная команда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419872" y="6021288"/>
            <a:ext cx="61206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Алексей Капустин  г.Прокопьевск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3078088"/>
            <a:ext cx="1584176" cy="1143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на МОСКВУ\фото на презентацию\tourdefrance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0"/>
            <a:ext cx="5799432" cy="386425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7" name="Picture 3" descr="C:\Users\User\Desktop\на МОСКВУ\фото на презентацию\b2a04d8a5dad5bdfa64109eada5cb3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5004048" cy="333603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9" name="Picture 5" descr="C:\Users\User\Desktop\на МОСКВУ\фото на презентацию\people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140968"/>
            <a:ext cx="6608056" cy="371703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на МОСКВУ\фото на презентацию\Cartoon-stork-with-cute-baby-vectors-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624736" cy="31616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C:\Users\User\Desktop\на МОСКВУ\фото на презентацию\shutterstock_110287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185592"/>
            <a:ext cx="6624736" cy="36724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399 -3.33333E-6 L 0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на МОСКВУ\фото на презентацию\Sperm-Artwor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7774" cy="6858000"/>
          </a:xfrm>
          <a:prstGeom prst="rect">
            <a:avLst/>
          </a:prstGeom>
          <a:noFill/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на МОСКВУ\фото на презентацию\Cartoon-stork-with-cute-baby-vectors-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624736" cy="31616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C:\Users\User\Desktop\на МОСКВУ\фото на презентацию\shutterstock_110287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185592"/>
            <a:ext cx="6624736" cy="36724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399 -3.33333E-6 L 0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\Desktop\на МОСКВУ\фото на презентацию\9081.jpg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999E9A"/>
              </a:clrFrom>
              <a:clrTo>
                <a:srgbClr val="999E9A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0" y="764704"/>
            <a:ext cx="9144000" cy="54726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на МОСКВУ\фото на презентацию\cartoon_childhood-dream--02_07-1280x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56850" cy="574263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059 -0.44213 C -0.44306 -0.43796 -0.44306 -0.43842 -0.41962 -0.44004 C -0.39844 -0.44976 -0.37309 -0.44722 -0.35157 -0.44814 C -0.31684 -0.45185 -0.30157 -0.45301 -0.25903 -0.45416 C -0.14566 -0.45254 -0.15851 -0.46319 -0.09688 -0.44213 C -0.08941 -0.43564 -0.08108 -0.43703 -0.07275 -0.43402 C -0.05278 -0.42708 -0.03282 -0.42106 -0.01216 -0.41782 C 0.00625 -0.41041 0.02517 -0.40717 0.04392 -0.40185 C 0.05364 -0.39907 0.06284 -0.39583 0.07274 -0.39375 C 0.08541 -0.38796 0.09913 -0.39074 0.11215 -0.3875 C 0.11857 -0.38588 0.13177 -0.38356 0.13177 -0.38356 C 0.14027 -0.37986 0.14896 -0.38078 0.15764 -0.37754 C 0.16406 -0.36851 0.16979 -0.36551 0.17882 -0.36134 C 0.18611 -0.35439 0.19166 -0.34699 0.2 -0.34305 C 0.20625 -0.33518 0.21215 -0.33217 0.21979 -0.32708 C 0.22795 -0.31597 0.23107 -0.31574 0.24097 -0.30671 C 0.24531 -0.30277 0.24809 -0.29884 0.25312 -0.29699 C 0.26024 -0.28726 0.26788 -0.28356 0.27569 -0.27662 C 0.28524 -0.2581 0.27239 -0.28009 0.28333 -0.26875 C 0.28871 -0.26296 0.2875 -0.25787 0.29548 -0.25416 C 0.30069 -0.24722 0.30347 -0.24467 0.31059 -0.24213 C 0.321 -0.22916 0.33055 -0.21481 0.34097 -0.20208 C 0.34288 -0.19976 0.34375 -0.19606 0.34548 -0.19375 C 0.3467 -0.19189 0.34878 -0.19143 0.35 -0.18958 C 0.3592 -0.17708 0.3684 -0.16203 0.37569 -0.14722 C 0.37812 -0.13518 0.38246 -0.12338 0.38784 -0.11296 C 0.39444 -0.1 0.39184 -0.08194 0.39843 -0.06851 C 0.40191 -0.05023 0.40173 -0.0331 0.40312 -0.01389 C 0.40364 -0.00648 0.40625 0.00116 0.40764 0.00834 C 0.40885 0.0257 0.41041 0.04399 0.41371 0.06088 C 0.41458 0.08496 0.41423 0.09861 0.41823 0.11922 C 0.41892 0.14283 0.41701 0.16621 0.42274 0.1882 C 0.42222 0.19838 0.42291 0.20857 0.42118 0.21852 C 0.42066 0.2213 0.41788 0.22223 0.41666 0.22454 C 0.41371 0.23033 0.41458 0.23542 0.41059 0.24074 C 0.4085 0.24861 0.40764 0.25186 0.40156 0.25486 C 0.39548 0.26274 0.38958 0.26875 0.38333 0.27686 C 0.38142 0.27963 0.36944 0.28473 0.36823 0.28496 C 0.3651 0.28658 0.36284 0.29028 0.36059 0.29329 C 0.35816 0.30255 0.35659 0.30047 0.35 0.30301 C 0.34514 0.30996 0.34861 0.30649 0.33941 0.30926 C 0.33437 0.31065 0.3243 0.31343 0.3243 0.31343 C 0.31788 0.31875 0.31128 0.31968 0.30451 0.32338 C 0.29896 0.32686 0.29323 0.3301 0.28784 0.33357 C 0.28229 0.34144 0.27552 0.34236 0.26823 0.34584 C 0.26232 0.35348 0.2533 0.35834 0.24548 0.36181 C 0.24253 0.36297 0.23646 0.36598 0.23646 0.36598 C 0.2283 0.37616 0.23576 0.36852 0.21371 0.37199 C 0.20521 0.37338 0.19652 0.37662 0.18784 0.37801 C 0.17934 0.38195 0.17274 0.38218 0.16371 0.38403 C 0.13541 0.39005 0.10937 0.39468 0.08038 0.39607 C 0.05798 0.40162 0.03698 0.40116 0.01371 0.40232 C 0.00017 0.40834 -0.03177 0.39607 -0.04844 0.39422 C -0.06823 0.3875 -0.0691 0.38982 -0.1 0.38797 C -0.11702 0.37662 -0.09549 0.39028 -0.11216 0.38218 C -0.11858 0.37894 -0.12292 0.37223 -0.12882 0.36806 C -0.13507 0.36343 -0.14202 0.36111 -0.14844 0.35764 C -0.15816 0.35278 -0.16545 0.3419 -0.1757 0.33774 C -0.18073 0.32778 -0.18594 0.32292 -0.19393 0.31736 C -0.19948 0.30718 -0.20677 0.3 -0.21354 0.29121 C -0.21511 0.28912 -0.21823 0.28496 -0.21823 0.28496 C -0.22032 0.27639 -0.22413 0.26899 -0.22726 0.26088 C -0.23212 0.24792 -0.23681 0.23496 -0.24236 0.22246 C -0.24584 0.20394 -0.24098 0.22385 -0.24844 0.20834 C -0.25087 0.20324 -0.25452 0.1919 -0.25452 0.1919 C -0.25591 0.18287 -0.2592 0.175 -0.26059 0.16574 C -0.26129 0.16181 -0.26094 0.15741 -0.26216 0.15348 C -0.26302 0.15116 -0.26511 0.14977 -0.26667 0.14769 C -0.26841 0.14074 -0.26945 0.13426 -0.27118 0.12732 C -0.2724 0.11459 -0.27431 0.10209 -0.2757 0.08889 C -0.27431 -0.0081 -0.28038 0.00857 -0.26511 -0.05023 C -0.26372 -0.05532 -0.25834 -0.07176 -0.25452 -0.07639 C -0.25018 -0.09467 -0.25261 -0.08426 -0.24549 -0.09676 C -0.24341 -0.10069 -0.2415 -0.10486 -0.23941 -0.10902 C -0.23837 -0.11088 -0.23629 -0.11481 -0.23629 -0.11481 C -0.23264 -0.13055 -0.23768 -0.1125 -0.23177 -0.125 C -0.23091 -0.12685 -0.23108 -0.12939 -0.23021 -0.13101 C -0.22344 -0.14305 -0.21285 -0.14953 -0.20452 -0.15926 C -0.20174 -0.1625 -0.19948 -0.16597 -0.19688 -0.16944 C -0.19532 -0.17152 -0.19445 -0.17453 -0.19236 -0.17546 C -0.18299 -0.17986 -0.17466 -0.18634 -0.16511 -0.18958 C -0.15973 -0.19722 -0.14983 -0.19861 -0.14236 -0.20208 C -0.13195 -0.20671 -0.12292 -0.21643 -0.11216 -0.2199 C -0.10625 -0.22199 -0.09983 -0.22152 -0.09393 -0.22407 C -0.09098 -0.22546 -0.08785 -0.22662 -0.0849 -0.22801 C -0.07587 -0.22731 -0.06667 -0.22615 -0.05764 -0.22592 C -0.03038 -0.225 -0.00295 -0.22523 0.0243 -0.22407 C 0.03055 -0.22384 0.03941 -0.21898 0.04548 -0.21782 C 0.06146 -0.21504 0.07656 -0.20926 0.09236 -0.20578 C 0.09948 -0.20439 0.11371 -0.20208 0.11371 -0.20208 C 0.11875 -0.19976 0.12066 -0.19583 0.12569 -0.19375 C 0.13194 -0.18842 0.13819 -0.18171 0.14548 -0.17963 C 0.15538 -0.17291 0.16441 -0.16389 0.1743 -0.1574 C 0.17968 -0.15 0.18489 -0.14768 0.19236 -0.14537 C 0.19722 -0.13912 0.20503 -0.13564 0.20902 -0.12893 C 0.21649 -0.1162 0.22604 -0.10578 0.23489 -0.09467 C 0.23698 -0.08379 0.24218 -0.07847 0.24392 -0.06643 C 0.24618 -0.05092 0.24496 -0.03495 0.24843 -0.0199 C 0.24948 0.00903 0.24878 0.04005 0.25312 0.06899 C 0.25034 0.08658 0.24218 0.09885 0.23489 0.11343 C 0.22968 0.12385 0.23489 0.12014 0.22725 0.12361 C 0.22465 0.12894 0.22083 0.13241 0.21823 0.13774 C 0.21701 0.14028 0.21666 0.14375 0.2151 0.14584 C 0.21406 0.14723 0.21215 0.14699 0.21059 0.14769 C 0.20555 0.15232 0.20434 0.15741 0.19843 0.15996 C 0.19409 0.16875 0.18333 0.17454 0.17569 0.17801 C 0.13837 0.17732 0.10104 0.17709 0.06371 0.17593 C 0.05816 0.1757 0.05816 0.17153 0.05312 0.16806 C 0.04618 0.16343 0.03871 0.16042 0.03177 0.15579 C 0.01128 0.1419 0.01163 0.10417 0.00312 0.08079 C -0.0007 0.05093 1.11111E-6 0.03774 1.11111E-6 -4.07407E-6 " pathEditMode="relative" ptsTypes="ffffffffffffffffffffffffffffffff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на МОСКВУ\фото на презентацию\18072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6" cy="60486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на МОСКВУ\фото на презентацию\Fotolia_4134180_Subscription_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725" y="522236"/>
            <a:ext cx="8894763" cy="59311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476672"/>
            <a:ext cx="82809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Эффективная команда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разное\картинки с интернета\12321180_1056351621069869_1896769885859254720_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59432"/>
            <a:ext cx="9144000" cy="8001000"/>
          </a:xfrm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Фото видео 2016 год\Конференция АРГО 20 лет\IMG_76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24135" y="-73254"/>
            <a:ext cx="10476655" cy="6984436"/>
          </a:xfrm>
          <a:prstGeom prst="rect">
            <a:avLst/>
          </a:prstGeom>
          <a:noFill/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АРГО\БИЗНЕС\программа Профессионал АРГО\ЧЕМПИОНАТ АРГО\фото для слайдов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107340"/>
            <a:ext cx="9865096" cy="69738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55776" y="332656"/>
            <a:ext cx="43221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14378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pv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345430"/>
            <a:ext cx="2843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18295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pv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1965" y="1196752"/>
            <a:ext cx="28281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27%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389563"/>
            <a:ext cx="2398413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</a:t>
            </a:r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нварь</a:t>
            </a:r>
          </a:p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38%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97707" y="404664"/>
            <a:ext cx="2842445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Февраль</a:t>
            </a:r>
          </a:p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40%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404664"/>
            <a:ext cx="1813317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Март</a:t>
            </a:r>
          </a:p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44%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260648"/>
            <a:ext cx="242893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Апрель</a:t>
            </a:r>
          </a:p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51%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081" y="188640"/>
            <a:ext cx="29508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14338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pv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8532" y="188640"/>
            <a:ext cx="38193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21828pv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ser\YandexDisk\Скриншоты\2017-08-27_21-42-42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548680"/>
            <a:ext cx="10634439" cy="5978953"/>
          </a:xfrm>
          <a:prstGeom prst="rect">
            <a:avLst/>
          </a:prstGeom>
          <a:noFill/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YandexDisk\Скриншоты\2017-08-28_15-53-1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36512" y="0"/>
            <a:ext cx="12197953" cy="6858000"/>
          </a:xfrm>
          <a:prstGeom prst="rect">
            <a:avLst/>
          </a:prstGeom>
          <a:noFill/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>
          <a:xfrm>
            <a:off x="1403648" y="-27384"/>
            <a:ext cx="6562725" cy="993775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71E0D"/>
                </a:solidFill>
                <a:latin typeface="Arial" charset="0"/>
              </a:rPr>
              <a:t>Наши действия</a:t>
            </a:r>
            <a:endParaRPr lang="ru-RU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267" name="Содержимое 4"/>
          <p:cNvSpPr>
            <a:spLocks noGrp="1"/>
          </p:cNvSpPr>
          <p:nvPr>
            <p:ph idx="1"/>
          </p:nvPr>
        </p:nvSpPr>
        <p:spPr>
          <a:xfrm>
            <a:off x="35496" y="1124744"/>
            <a:ext cx="9144000" cy="5472608"/>
          </a:xfrm>
        </p:spPr>
        <p:txBody>
          <a:bodyPr>
            <a:normAutofit/>
          </a:bodyPr>
          <a:lstStyle/>
          <a:p>
            <a:r>
              <a:rPr lang="ru-RU" sz="2600" dirty="0" smtClean="0"/>
              <a:t>Разработали призовые программы  для группы    (программу минимум - максимум);</a:t>
            </a:r>
          </a:p>
          <a:p>
            <a:r>
              <a:rPr lang="ru-RU" sz="2600" dirty="0" smtClean="0"/>
              <a:t>Разработали призовые программы  для структур участников группы, в том числе индивидуальные;</a:t>
            </a:r>
          </a:p>
          <a:p>
            <a:r>
              <a:rPr lang="ru-RU" sz="2600" dirty="0" smtClean="0"/>
              <a:t>Сделали коллаж и </a:t>
            </a:r>
            <a:r>
              <a:rPr lang="ru-RU" sz="2600" dirty="0" err="1" smtClean="0"/>
              <a:t>видеоколлаж</a:t>
            </a:r>
            <a:r>
              <a:rPr lang="ru-RU" sz="2600" dirty="0" smtClean="0"/>
              <a:t>;</a:t>
            </a:r>
          </a:p>
          <a:p>
            <a:r>
              <a:rPr lang="ru-RU" sz="2600" dirty="0" smtClean="0"/>
              <a:t>Составили и подписали правила деловых взаимоотношений</a:t>
            </a:r>
            <a:r>
              <a:rPr lang="ru-RU" sz="2600" dirty="0"/>
              <a:t> </a:t>
            </a:r>
            <a:r>
              <a:rPr lang="ru-RU" sz="2600" dirty="0" smtClean="0"/>
              <a:t>в команде; </a:t>
            </a:r>
            <a:r>
              <a:rPr lang="ru-RU" sz="2600" dirty="0" smtClean="0">
                <a:solidFill>
                  <a:srgbClr val="FF0000"/>
                </a:solidFill>
              </a:rPr>
              <a:t>!</a:t>
            </a:r>
          </a:p>
          <a:p>
            <a:r>
              <a:rPr lang="ru-RU" sz="2600" dirty="0" smtClean="0"/>
              <a:t>Еженедельный общий сбор команды для анализа, постановки  задачи и определения действий;</a:t>
            </a:r>
          </a:p>
          <a:p>
            <a:r>
              <a:rPr lang="ru-RU" sz="2600" dirty="0" smtClean="0"/>
              <a:t>Провели  2-х </a:t>
            </a:r>
            <a:r>
              <a:rPr lang="ru-RU" sz="2600" dirty="0" err="1" smtClean="0"/>
              <a:t>дневный</a:t>
            </a:r>
            <a:r>
              <a:rPr lang="ru-RU" sz="2600" dirty="0" smtClean="0"/>
              <a:t> бизнес-семинар и тренинг,                   4-х </a:t>
            </a:r>
            <a:r>
              <a:rPr lang="ru-RU" sz="2600" dirty="0" err="1" smtClean="0"/>
              <a:t>дневный</a:t>
            </a:r>
            <a:r>
              <a:rPr lang="ru-RU" sz="2600" dirty="0" smtClean="0"/>
              <a:t> выезд в </a:t>
            </a:r>
            <a:r>
              <a:rPr lang="ru-RU" sz="2600" dirty="0" err="1" smtClean="0"/>
              <a:t>Шерегеш</a:t>
            </a:r>
            <a:r>
              <a:rPr lang="ru-RU" sz="2600" dirty="0" smtClean="0"/>
              <a:t> с отдыхом и тренингами;</a:t>
            </a:r>
          </a:p>
          <a:p>
            <a:r>
              <a:rPr lang="ru-RU" sz="2600" dirty="0" smtClean="0"/>
              <a:t>КУРИРОВАНИЕ.</a:t>
            </a:r>
          </a:p>
        </p:txBody>
      </p:sp>
      <p:pic>
        <p:nvPicPr>
          <p:cNvPr id="12292" name="Picture 6" descr="D:\АРГО\БИЗНЕС\программа Профессионал АРГО\ЧЕМПИОНАТ АРГО\chemp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411" y="44624"/>
            <a:ext cx="158432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на МОСКВУ\фото на презентацию\l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866" y="116632"/>
            <a:ext cx="9309377" cy="6560362"/>
          </a:xfrm>
          <a:prstGeom prst="rect">
            <a:avLst/>
          </a:prstGeom>
          <a:noFill/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на МОСКВУ\фото на презентацию\c144e4ae83cdb91aeff32cdd9418dae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24744"/>
            <a:ext cx="4525963" cy="45259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на МОСКВУ\фото на презентацию\15430546_xxl1-768x1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3258664" cy="43448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на МОСКВУ\фото на презентацию\chetvjortaj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563" y="834579"/>
            <a:ext cx="4970685" cy="49706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то видео 2017\7. суши бар\IMG_20170727_161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на МОСКВУ\фото на презентацию\Character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872" y="1196752"/>
            <a:ext cx="6787504" cy="45259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на МОСКВУ\фото на презентацию\998934_845210522162275_136591245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50508" cy="5688632"/>
          </a:xfrm>
          <a:prstGeom prst="rect">
            <a:avLst/>
          </a:prstGeom>
          <a:noFill/>
        </p:spPr>
      </p:pic>
      <p:pic>
        <p:nvPicPr>
          <p:cNvPr id="5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" y="8777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86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на МОСКВУ\фото на презентацию\Fotolia_43892129_X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35696" y="1365449"/>
            <a:ext cx="5901779" cy="43749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на МОСКВУ\фото на презентацию\14633985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6359427" cy="4525963"/>
          </a:xfrm>
          <a:prstGeom prst="rect">
            <a:avLst/>
          </a:prstGeom>
          <a:noFill/>
        </p:spPr>
      </p:pic>
      <p:pic>
        <p:nvPicPr>
          <p:cNvPr id="6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на МОСКВУ\фото на презентацию\snac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268760"/>
            <a:ext cx="4262437" cy="42624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на МОСКВУ\фото на презентацию\400_x_400_losing-bets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96752"/>
            <a:ext cx="4643437" cy="46434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на МОСКВУ\фото на презентацию\competition-1180x124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96752"/>
            <a:ext cx="4303494" cy="4525963"/>
          </a:xfrm>
          <a:prstGeom prst="rect">
            <a:avLst/>
          </a:prstGeom>
          <a:noFill/>
        </p:spPr>
      </p:pic>
      <p:pic>
        <p:nvPicPr>
          <p:cNvPr id="6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на МОСКВУ\фото на презентацию\69489945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47664" y="1196752"/>
            <a:ext cx="6244954" cy="4800600"/>
          </a:xfrm>
          <a:prstGeom prst="rect">
            <a:avLst/>
          </a:prstGeom>
          <a:noFill/>
        </p:spPr>
      </p:pic>
      <p:pic>
        <p:nvPicPr>
          <p:cNvPr id="6" name="Picture 2" descr="C:\Users\User\Desktop\на МОСКВУ\1,0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07320"/>
            <a:ext cx="971600" cy="65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</TotalTime>
  <Words>106</Words>
  <Application>Microsoft Office PowerPoint</Application>
  <PresentationFormat>Экран (4:3)</PresentationFormat>
  <Paragraphs>26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Лидер и эффективная команда</vt:lpstr>
      <vt:lpstr>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действия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Лидер и эффективная команда</dc:title>
  <dc:creator>User</dc:creator>
  <cp:lastModifiedBy>Krupin</cp:lastModifiedBy>
  <cp:revision>124</cp:revision>
  <dcterms:created xsi:type="dcterms:W3CDTF">2017-08-18T14:38:01Z</dcterms:created>
  <dcterms:modified xsi:type="dcterms:W3CDTF">2017-08-31T08:12:32Z</dcterms:modified>
</cp:coreProperties>
</file>