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8" r:id="rId3"/>
    <p:sldId id="337" r:id="rId4"/>
    <p:sldId id="336" r:id="rId5"/>
    <p:sldId id="340" r:id="rId6"/>
    <p:sldId id="334" r:id="rId7"/>
    <p:sldId id="341" r:id="rId8"/>
    <p:sldId id="335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82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3A1B4-6E82-45EA-82ED-79C9527EEF67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ECEFA-928A-459D-B6E8-A952DDA18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3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A62E3-12E0-4D1F-806F-CCDA6063A78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164EB-7EC5-4E6B-A665-346D282AD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4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2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7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3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8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2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7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3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2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3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9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6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Макроанализ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маркетинг-планов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416175"/>
            <a:ext cx="5040560" cy="151561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стоимость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PV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– Коэффициент выплат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M% 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процент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выплат по маркетингу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4393" y="1191486"/>
            <a:ext cx="72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цена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0627" y="1511456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баллы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790907" y="1568358"/>
            <a:ext cx="79757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137183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Нужно знать ТРИ параметра: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5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Макроанализ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маркетинг-планов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416175"/>
            <a:ext cx="5040560" cy="151561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стоимость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PV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– Коэффициент выплат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M% 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процент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выплат по маркетингу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147814"/>
            <a:ext cx="1224136" cy="576064"/>
          </a:xfrm>
          <a:prstGeom prst="rect">
            <a:avLst/>
          </a:prstGeom>
          <a:noFill/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415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4393" y="1191486"/>
            <a:ext cx="72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цена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0627" y="1511456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баллы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790907" y="1568358"/>
            <a:ext cx="79757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63688" y="321982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Общий объем выплат Компании: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37183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Нужно знать ТРИ параметра: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71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76235"/>
              </p:ext>
            </p:extLst>
          </p:nvPr>
        </p:nvGraphicFramePr>
        <p:xfrm>
          <a:off x="5364088" y="1862008"/>
          <a:ext cx="2160240" cy="1584177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95000"/>
                    </a:srgbClr>
                  </a:outerShdw>
                </a:effectLst>
              </a:tblPr>
              <a:tblGrid>
                <a:gridCol w="1152128"/>
                <a:gridCol w="1008112"/>
              </a:tblGrid>
              <a:tr h="36853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Компания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% выплат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6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СЗ 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19,7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67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663300"/>
                          </a:solidFill>
                          <a:latin typeface="+mn-lt"/>
                        </a:rPr>
                        <a:t>23,8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N </a:t>
                      </a:r>
                      <a:endParaRPr lang="en-US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36,5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44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АРГО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48,6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3212"/>
            <a:ext cx="3744416" cy="22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Сравнение Компаний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47626"/>
              </p:ext>
            </p:extLst>
          </p:nvPr>
        </p:nvGraphicFramePr>
        <p:xfrm>
          <a:off x="5364088" y="1285944"/>
          <a:ext cx="2160240" cy="1584177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95000"/>
                    </a:srgbClr>
                  </a:outerShdw>
                </a:effectLst>
              </a:tblPr>
              <a:tblGrid>
                <a:gridCol w="1152128"/>
                <a:gridCol w="1008112"/>
              </a:tblGrid>
              <a:tr h="36853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Компания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% выплат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6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СЗ 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19,7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67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663300"/>
                          </a:solidFill>
                          <a:latin typeface="+mn-lt"/>
                        </a:rPr>
                        <a:t>23,8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7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N </a:t>
                      </a:r>
                      <a:endParaRPr lang="en-US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36,5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44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АРГО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48,6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9582"/>
            <a:ext cx="32403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Сравнение Компаний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74069"/>
              </p:ext>
            </p:extLst>
          </p:nvPr>
        </p:nvGraphicFramePr>
        <p:xfrm>
          <a:off x="179512" y="3363838"/>
          <a:ext cx="8712969" cy="160772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95000"/>
                    </a:srgbClr>
                  </a:outerShdw>
                </a:effectLst>
              </a:tblPr>
              <a:tblGrid>
                <a:gridCol w="1653584"/>
                <a:gridCol w="3491124"/>
                <a:gridCol w="3568261"/>
              </a:tblGrid>
              <a:tr h="5136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Компания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Минимальная активность руб.</a:t>
                      </a:r>
                      <a:endParaRPr lang="ru-RU" sz="1600" b="1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663300"/>
                          </a:solidFill>
                          <a:latin typeface="+mn-lt"/>
                        </a:rPr>
                        <a:t>Условия участия во </a:t>
                      </a:r>
                      <a:r>
                        <a:rPr lang="ru-RU" sz="1600" b="1" i="0" u="none" strike="noStrike" baseline="0" dirty="0" smtClean="0">
                          <a:solidFill>
                            <a:srgbClr val="663300"/>
                          </a:solidFill>
                          <a:latin typeface="+mn-lt"/>
                        </a:rPr>
                        <a:t>2 фазе </a:t>
                      </a:r>
                      <a:br>
                        <a:rPr lang="ru-RU" sz="1600" b="1" i="0" u="none" strike="noStrike" baseline="0" dirty="0" smtClean="0">
                          <a:solidFill>
                            <a:srgbClr val="6633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baseline="0" dirty="0" smtClean="0">
                          <a:solidFill>
                            <a:srgbClr val="663300"/>
                          </a:solidFill>
                          <a:latin typeface="+mn-lt"/>
                        </a:rPr>
                        <a:t>(ГО/боковой объем) руб.</a:t>
                      </a:r>
                      <a:endParaRPr lang="ru-RU" sz="1600" b="1" i="0" u="none" strike="noStrike" dirty="0">
                        <a:solidFill>
                          <a:srgbClr val="6633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68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9 400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940 000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570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N </a:t>
                      </a:r>
                      <a:endParaRPr lang="en-US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8 400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27</a:t>
                      </a:r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0 000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6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СЗ 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3 500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68</a:t>
                      </a:r>
                      <a:r>
                        <a:rPr lang="en-US" sz="1600" b="0" i="0" u="none" strike="noStrike" dirty="0" smtClean="0">
                          <a:solidFill>
                            <a:srgbClr val="663300"/>
                          </a:solidFill>
                          <a:latin typeface="Calibri"/>
                        </a:rPr>
                        <a:t>0 000</a:t>
                      </a:r>
                      <a:endParaRPr lang="ru-RU" sz="1600" b="0" i="0" u="none" strike="noStrike" dirty="0">
                        <a:solidFill>
                          <a:srgbClr val="6633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499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АРГО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~</a:t>
                      </a:r>
                      <a:r>
                        <a:rPr lang="en-US" sz="16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1 2</a:t>
                      </a:r>
                      <a:r>
                        <a:rPr lang="ru-RU" sz="16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5</a:t>
                      </a:r>
                      <a:r>
                        <a:rPr lang="en-US" sz="16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6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!!!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~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12</a:t>
                      </a:r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5</a:t>
                      </a:r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00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!!!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2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87624" y="1131590"/>
            <a:ext cx="6840760" cy="16495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Чем больше Ваш заработок в АРГО – </a:t>
            </a:r>
            <a:br>
              <a:rPr lang="ru-RU" sz="2800" b="1" dirty="0" smtClean="0"/>
            </a:br>
            <a:r>
              <a:rPr lang="ru-RU" sz="2800" b="1" dirty="0" smtClean="0"/>
              <a:t>тем больше здоровых людей вокруг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511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76"/>
            <a:ext cx="9144000" cy="5204780"/>
          </a:xfrm>
        </p:spPr>
      </p:pic>
    </p:spTree>
    <p:extLst>
      <p:ext uri="{BB962C8B-B14F-4D97-AF65-F5344CB8AC3E}">
        <p14:creationId xmlns:p14="http://schemas.microsoft.com/office/powerpoint/2010/main" val="269883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106</Words>
  <Application>Microsoft Office PowerPoint</Application>
  <PresentationFormat>Экран (16:9)</PresentationFormat>
  <Paragraphs>54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Макроанализ маркетинг-планов</vt:lpstr>
      <vt:lpstr>Макроанализ маркетинг-планов</vt:lpstr>
      <vt:lpstr>Сравнение Компаний</vt:lpstr>
      <vt:lpstr>Сравнение Компаний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Krupin</dc:creator>
  <cp:lastModifiedBy>Krupin</cp:lastModifiedBy>
  <cp:revision>38</cp:revision>
  <dcterms:created xsi:type="dcterms:W3CDTF">2017-08-29T06:09:35Z</dcterms:created>
  <dcterms:modified xsi:type="dcterms:W3CDTF">2017-08-31T11:09:13Z</dcterms:modified>
</cp:coreProperties>
</file>