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7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8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6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5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8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8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0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311C-8D21-42C8-BB7A-121B30493102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6216-63FA-4D41-8B58-2C30E2A50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8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18D42DB1-68C3-4EBB-9818-97F6CBD41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55175" cy="4525963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5740"/>
            <a:ext cx="9144000" cy="15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1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9" y="0"/>
            <a:ext cx="7183393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9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9" y="0"/>
            <a:ext cx="7183393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2320" y="1628800"/>
            <a:ext cx="158417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100 баллов -  </a:t>
            </a:r>
          </a:p>
          <a:p>
            <a:pPr algn="ctr"/>
            <a:r>
              <a:rPr lang="ru-RU" b="1" dirty="0"/>
              <a:t>Боулинг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2938396"/>
            <a:ext cx="158417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200 баллов -  </a:t>
            </a:r>
          </a:p>
          <a:p>
            <a:pPr algn="ctr"/>
            <a:r>
              <a:rPr lang="ru-RU" b="1" dirty="0"/>
              <a:t>Урал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4234540"/>
            <a:ext cx="1584176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400 баллов -  </a:t>
            </a:r>
          </a:p>
          <a:p>
            <a:pPr algn="ctr"/>
            <a:r>
              <a:rPr lang="ru-RU" b="1" dirty="0"/>
              <a:t>Крым </a:t>
            </a:r>
          </a:p>
        </p:txBody>
      </p:sp>
    </p:spTree>
    <p:extLst>
      <p:ext uri="{BB962C8B-B14F-4D97-AF65-F5344CB8AC3E}">
        <p14:creationId xmlns:p14="http://schemas.microsoft.com/office/powerpoint/2010/main" val="122415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78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Krupin</dc:creator>
  <cp:lastModifiedBy>Krupin</cp:lastModifiedBy>
  <cp:revision>5</cp:revision>
  <dcterms:created xsi:type="dcterms:W3CDTF">2017-08-28T11:00:32Z</dcterms:created>
  <dcterms:modified xsi:type="dcterms:W3CDTF">2017-08-31T08:10:30Z</dcterms:modified>
</cp:coreProperties>
</file>