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9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6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9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0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1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7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9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4ABA-AF90-49CB-9F71-66B3541F3B8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53DD-A4FB-43C8-A93A-50F71E7C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nt\Desktop\17 августа\детские схемы оздоровл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01711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" y="260648"/>
            <a:ext cx="92015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1"/>
            <a:ext cx="9286171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4" y="404664"/>
            <a:ext cx="913926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5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8" y="386747"/>
            <a:ext cx="9011982" cy="61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2" y="279673"/>
            <a:ext cx="8955962" cy="63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0"/>
            <a:ext cx="93741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2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9" y="260648"/>
            <a:ext cx="944947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22661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2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5" y="332656"/>
            <a:ext cx="924875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8" y="188640"/>
            <a:ext cx="921868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" y="404664"/>
            <a:ext cx="913785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</cp:revision>
  <dcterms:created xsi:type="dcterms:W3CDTF">2017-08-17T09:20:29Z</dcterms:created>
  <dcterms:modified xsi:type="dcterms:W3CDTF">2017-08-17T10:02:47Z</dcterms:modified>
</cp:coreProperties>
</file>