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40" r:id="rId2"/>
    <p:sldId id="256" r:id="rId3"/>
    <p:sldId id="387" r:id="rId4"/>
    <p:sldId id="536" r:id="rId5"/>
    <p:sldId id="402" r:id="rId6"/>
    <p:sldId id="391" r:id="rId7"/>
    <p:sldId id="489" r:id="rId8"/>
    <p:sldId id="408" r:id="rId9"/>
    <p:sldId id="428" r:id="rId10"/>
    <p:sldId id="390" r:id="rId11"/>
    <p:sldId id="405" r:id="rId12"/>
    <p:sldId id="406" r:id="rId13"/>
    <p:sldId id="538" r:id="rId14"/>
    <p:sldId id="430" r:id="rId15"/>
    <p:sldId id="437" r:id="rId16"/>
    <p:sldId id="517" r:id="rId17"/>
    <p:sldId id="524" r:id="rId18"/>
    <p:sldId id="533" r:id="rId19"/>
    <p:sldId id="535" r:id="rId20"/>
    <p:sldId id="459" r:id="rId21"/>
    <p:sldId id="449" r:id="rId22"/>
    <p:sldId id="450" r:id="rId23"/>
    <p:sldId id="451" r:id="rId24"/>
    <p:sldId id="537" r:id="rId25"/>
    <p:sldId id="452" r:id="rId26"/>
    <p:sldId id="476" r:id="rId27"/>
    <p:sldId id="491" r:id="rId28"/>
    <p:sldId id="494" r:id="rId29"/>
    <p:sldId id="499" r:id="rId30"/>
    <p:sldId id="529" r:id="rId31"/>
    <p:sldId id="539" r:id="rId32"/>
    <p:sldId id="527" r:id="rId33"/>
    <p:sldId id="54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4" autoAdjust="0"/>
    <p:restoredTop sz="94638" autoAdjust="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524D-2905-42B5-9390-1E8A66F13419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2050-97A9-4F92-A924-CF04A10C2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Mj-UAAqS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с флэшки\ДЗ_Профессилнал\записи аргостарт\АРГОСТАРТ 17.15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2143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/>
              <a:t>Врагу не пожелаешь жизни без видимой цели, это как перегоревшие приборы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нс смарт\Downloads\imag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ИТАК, ЦЕЛЬ – ЭТО ПЕРВОЕ, С ЧЕГО НУЖНО НАЧИНАТЬ </a:t>
            </a:r>
            <a:r>
              <a:rPr lang="ru-RU" sz="3000" b="1" dirty="0" smtClean="0"/>
              <a:t>ПРАКТИЧЕСКОЕ </a:t>
            </a:r>
            <a:r>
              <a:rPr lang="ru-RU" sz="3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ПЛАНИРОВАНИЕ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 – это путешествие и как у туристов необходимо понимать точку на карте.</a:t>
            </a:r>
          </a:p>
          <a:p>
            <a:pPr marL="514350" indent="-514350" eaLnBrk="1" hangingPunct="1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Тогда ты будешь понимать, что тебя к ней приближает, а </a:t>
            </a:r>
            <a:r>
              <a:rPr lang="ru-RU" dirty="0" smtClean="0"/>
              <a:t>что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удаляет, какой маршрут путь правильный, а какой нет, </a:t>
            </a:r>
            <a:r>
              <a:rPr lang="ru-RU" dirty="0" smtClean="0"/>
              <a:t>без цели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ты не знаешь точки на карте - ты никуда и никогда не придешь.</a:t>
            </a:r>
          </a:p>
          <a:p>
            <a:pPr marL="514350" indent="-514350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Критерии достижения цели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</a:t>
            </a:r>
            <a:r>
              <a:rPr lang="ru-RU" dirty="0" smtClean="0"/>
              <a:t>  – Конкретная, измеряемая, ограниченная во времени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  – Осязаемая (что вы увидите, почувствуете, услышите в момент достижения цели)</a:t>
            </a:r>
          </a:p>
          <a:p>
            <a:pPr>
              <a:buNone/>
            </a:pPr>
            <a:r>
              <a:rPr lang="ru-RU" b="1" dirty="0" smtClean="0"/>
              <a:t>Н </a:t>
            </a:r>
            <a:r>
              <a:rPr lang="ru-RU" dirty="0" smtClean="0"/>
              <a:t> –  Независимая от других людей и обстоятельств</a:t>
            </a:r>
          </a:p>
          <a:p>
            <a:pPr>
              <a:buNone/>
            </a:pPr>
            <a:r>
              <a:rPr lang="ru-RU" b="1" dirty="0" smtClean="0"/>
              <a:t>Э </a:t>
            </a:r>
            <a:r>
              <a:rPr lang="ru-RU" dirty="0" smtClean="0"/>
              <a:t> –  </a:t>
            </a:r>
            <a:r>
              <a:rPr lang="ru-RU" dirty="0" err="1" smtClean="0"/>
              <a:t>Экологичная</a:t>
            </a:r>
            <a:r>
              <a:rPr lang="ru-RU" dirty="0" smtClean="0"/>
              <a:t> (отвечать за последствия, не нарушать законов Вселенной, людей, осознавать потери)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</a:t>
            </a:r>
            <a:r>
              <a:rPr lang="ru-RU" dirty="0" smtClean="0">
                <a:solidFill>
                  <a:srgbClr val="C00000"/>
                </a:solidFill>
              </a:rPr>
              <a:t>  – Ценная (почему достижение этой цели важно в рамках вашей жизни)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Стратегия достижения целей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1844824"/>
            <a:ext cx="6156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Чего я хочу?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068960"/>
            <a:ext cx="6156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Почему для меня это важно?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4293096"/>
            <a:ext cx="608416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Как я этого достигну?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5517232"/>
            <a:ext cx="608416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Как я узнаю, что достиг?</a:t>
            </a:r>
            <a:endParaRPr lang="ru-RU" sz="30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27984" y="2564904"/>
            <a:ext cx="0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5013176"/>
            <a:ext cx="0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3789040"/>
            <a:ext cx="0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ВАЖНО!!!</a:t>
            </a:r>
            <a:br>
              <a:rPr lang="ru-RU" dirty="0" smtClean="0"/>
            </a:br>
            <a:r>
              <a:rPr lang="ru-RU" b="1" dirty="0" smtClean="0"/>
              <a:t>Включить подсознание на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Хотеть нужно ситуацию, а не объект</a:t>
            </a:r>
          </a:p>
          <a:p>
            <a:r>
              <a:rPr lang="ru-RU" dirty="0" smtClean="0"/>
              <a:t>Нужно видеть себя </a:t>
            </a:r>
            <a:r>
              <a:rPr lang="ru-RU" u="sng" dirty="0" smtClean="0"/>
              <a:t>со стороны</a:t>
            </a:r>
            <a:r>
              <a:rPr lang="ru-RU" dirty="0" smtClean="0"/>
              <a:t>, достигшего цели, а не чувствовать себя в ситуации ассоциировано, иначе для подсознания это означает, что я уже там, т.е. цель достигнута.</a:t>
            </a:r>
          </a:p>
          <a:p>
            <a:r>
              <a:rPr lang="ru-RU" dirty="0" smtClean="0"/>
              <a:t>Формулировать цель на бумаге предельно точно и в режиме процесса (я достигаю, я выступаю, я получаю и т </a:t>
            </a:r>
            <a:r>
              <a:rPr lang="ru-RU" dirty="0" err="1" smtClean="0"/>
              <a:t>д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Алгоритм достижения цели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217708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Недовольство</a:t>
            </a:r>
            <a:r>
              <a:rPr lang="ru-RU" sz="3900" dirty="0" smtClean="0"/>
              <a:t> </a:t>
            </a:r>
            <a:r>
              <a:rPr lang="ru-RU" sz="3900" dirty="0" err="1" smtClean="0"/>
              <a:t>х</a:t>
            </a:r>
            <a:r>
              <a:rPr lang="ru-RU" sz="3900" dirty="0" smtClean="0"/>
              <a:t> </a:t>
            </a:r>
            <a:r>
              <a:rPr lang="ru-RU" sz="3900" b="1" dirty="0" smtClean="0">
                <a:solidFill>
                  <a:srgbClr val="0070C0"/>
                </a:solidFill>
              </a:rPr>
              <a:t>Видение</a:t>
            </a:r>
            <a:r>
              <a:rPr lang="ru-RU" sz="3900" dirty="0" smtClean="0"/>
              <a:t> </a:t>
            </a:r>
            <a:r>
              <a:rPr lang="ru-RU" sz="3900" dirty="0" err="1" smtClean="0"/>
              <a:t>х</a:t>
            </a:r>
            <a:r>
              <a:rPr lang="ru-RU" sz="3900" dirty="0" smtClean="0"/>
              <a:t> </a:t>
            </a:r>
            <a:r>
              <a:rPr lang="ru-RU" sz="3900" b="1" dirty="0" smtClean="0">
                <a:solidFill>
                  <a:srgbClr val="0070C0"/>
                </a:solidFill>
              </a:rPr>
              <a:t>Первые</a:t>
            </a:r>
            <a:r>
              <a:rPr lang="ru-RU" sz="3900" dirty="0" smtClean="0"/>
              <a:t> </a:t>
            </a:r>
            <a:r>
              <a:rPr lang="ru-RU" sz="3900" b="1" dirty="0" smtClean="0">
                <a:solidFill>
                  <a:srgbClr val="0070C0"/>
                </a:solidFill>
              </a:rPr>
              <a:t>шаги</a:t>
            </a:r>
            <a:r>
              <a:rPr lang="ru-RU" sz="3900" dirty="0" smtClean="0"/>
              <a:t> &gt; </a:t>
            </a:r>
            <a:r>
              <a:rPr lang="ru-RU" sz="3900" b="1" dirty="0" smtClean="0">
                <a:solidFill>
                  <a:srgbClr val="C00000"/>
                </a:solidFill>
              </a:rPr>
              <a:t>Противодействие Переменам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sz="26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600" dirty="0" smtClean="0"/>
              <a:t>И</a:t>
            </a:r>
            <a:r>
              <a:rPr lang="ru-RU" sz="2600" dirty="0" smtClean="0">
                <a:latin typeface="+mn-lt"/>
                <a:ea typeface="+mn-ea"/>
                <a:cs typeface="+mn-cs"/>
              </a:rPr>
              <a:t>нтересная вещь – если человек постоянно выходит из зоны комфорта, то выход из зоны комфорта становиться зоной комфорта! </a:t>
            </a:r>
          </a:p>
          <a:p>
            <a:pPr>
              <a:buNone/>
            </a:pPr>
            <a:r>
              <a:rPr lang="ru-RU" sz="2600" dirty="0" smtClean="0">
                <a:latin typeface="+mn-lt"/>
                <a:ea typeface="+mn-ea"/>
                <a:cs typeface="+mn-cs"/>
              </a:rPr>
              <a:t>А прекращение выхода из зоны комфорта становиться зоной дискомфорта.</a:t>
            </a:r>
          </a:p>
          <a:p>
            <a:endParaRPr lang="ru-RU" sz="26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Секрет успеха – маленькое, но ежедневное перемещение в зону дискомфорта</a:t>
            </a:r>
          </a:p>
          <a:p>
            <a:endParaRPr lang="ru-RU" sz="200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Зона</a:t>
            </a:r>
            <a:r>
              <a:rPr lang="ru-RU" dirty="0" smtClean="0"/>
              <a:t> </a:t>
            </a:r>
            <a:r>
              <a:rPr lang="ru-RU" b="1" dirty="0" smtClean="0"/>
              <a:t>комфорта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ru-RU" b="1" dirty="0" smtClean="0"/>
              <a:t>Развитие выбирают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Когда вы меняете что-то вы насилуете то, что меняете, прогресс может быть только выбран, регресс происходит сам, если вы хотите изменить человека, вы его напрягаете, хотите изменений – напрягите себя</a:t>
            </a:r>
          </a:p>
          <a:p>
            <a:endParaRPr lang="ru-RU" dirty="0" smtClean="0"/>
          </a:p>
          <a:p>
            <a:r>
              <a:rPr lang="ru-RU" dirty="0" smtClean="0"/>
              <a:t>Лидерство это взросление, готовность брать ответственность, решать проблемы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Быть лидером – это выбор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Активный и Пассивный ДОХОД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Тебе нужны деньги «СЕЙЧАС» или «НАВСЕГДА»?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Если «сейчас» – фокус на продажи, на работу с клиентами</a:t>
            </a:r>
          </a:p>
          <a:p>
            <a:pPr>
              <a:buNone/>
            </a:pPr>
            <a:r>
              <a:rPr lang="ru-RU" dirty="0" smtClean="0"/>
              <a:t>Если «навсегда» – фокус на построение структуры, на привлечение партнеров и их развитие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Но тому, кто только продает – тому некогда строить структуры.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7" y="201688"/>
            <a:ext cx="9113002" cy="66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9144000" cy="1872208"/>
          </a:xfrm>
        </p:spPr>
        <p:txBody>
          <a:bodyPr>
            <a:normAutofit/>
          </a:bodyPr>
          <a:lstStyle/>
          <a:p>
            <a:pPr algn="l"/>
            <a:r>
              <a:rPr lang="ru-RU" sz="5200" b="1" dirty="0" smtClean="0">
                <a:solidFill>
                  <a:srgbClr val="002060"/>
                </a:solidFill>
              </a:rPr>
              <a:t>Планирование</a:t>
            </a:r>
            <a:br>
              <a:rPr lang="ru-RU" sz="5200" b="1" dirty="0" smtClean="0">
                <a:solidFill>
                  <a:srgbClr val="002060"/>
                </a:solidFill>
              </a:rPr>
            </a:br>
            <a:r>
              <a:rPr lang="ru-RU" sz="5200" b="1" dirty="0" smtClean="0">
                <a:solidFill>
                  <a:srgbClr val="002060"/>
                </a:solidFill>
              </a:rPr>
              <a:t> успеха</a:t>
            </a:r>
            <a:endParaRPr lang="ru-RU" sz="5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5733256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Ольга Куклина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Камчатка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Умение приводить в БИЗНЕС других людей – 30%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Умение МОТИВИРОВАТЬ и ВДОХНОВЛЯТЬ тех, кто УЖЕ является вашим партнером – 30%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Умение ОБУЧАТЬ своих партнеров – 30%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Навык работы с клиентами – 10%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Критерии успешных действий: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Золотое правило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…Один человек никогда не продаст столько, сколько продадут 10 человек.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10 человек никогда не продадут столько, сколько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купят для себя 1000 человек!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Простая формула для планирования эффективных действий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Обьем</a:t>
            </a:r>
            <a:r>
              <a:rPr lang="ru-RU" dirty="0" smtClean="0"/>
              <a:t> в очках вашей структуры = </a:t>
            </a:r>
          </a:p>
          <a:p>
            <a:pPr>
              <a:buNone/>
            </a:pPr>
            <a:r>
              <a:rPr lang="ru-RU" dirty="0" smtClean="0"/>
              <a:t>база участников </a:t>
            </a:r>
            <a:r>
              <a:rPr lang="ru-RU" dirty="0" err="1" smtClean="0"/>
              <a:t>х</a:t>
            </a:r>
            <a:r>
              <a:rPr lang="ru-RU" dirty="0" smtClean="0"/>
              <a:t> % активности базы </a:t>
            </a:r>
            <a:r>
              <a:rPr lang="ru-RU" dirty="0" err="1" smtClean="0"/>
              <a:t>х</a:t>
            </a:r>
            <a:r>
              <a:rPr lang="ru-RU" dirty="0" smtClean="0"/>
              <a:t> средний балл закупки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 что вы реально можно повлиять и что вы можете планировать?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Если целенаправленно работать, то: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год можно изменить: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Увеличить кол-во участников от 1 человека до 200 чел – увеличить в 200 раз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Увеличить среднюю закупку в баллах с 100 до 130 баллов на человека – в 1, 3 раза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Повысить % активности от 20% до 40% - в 2 раза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80918" cy="5044863"/>
        </p:xfrm>
        <a:graphic>
          <a:graphicData uri="http://schemas.openxmlformats.org/drawingml/2006/table">
            <a:tbl>
              <a:tblPr/>
              <a:tblGrid>
                <a:gridCol w="2760306"/>
                <a:gridCol w="2760306"/>
                <a:gridCol w="2760306"/>
              </a:tblGrid>
              <a:tr h="207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Анна: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Большой средний балл – 200, но рекрутируют мало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Сергей: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Подписывают 10 человек в месяц,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Нормальный средний балл - 150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Алексей: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Подписывают 30 человек в месяц, низкий средний балл - 100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База участников – 50 чел, % активности 45%,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сегодня у них -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4500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База участников 50 чел, % активности 35%,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сегодня у них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- 2625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База участников – 50 чел, % активности 25%,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сегодня у них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1250 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Через год при привлечении</a:t>
                      </a:r>
                      <a:r>
                        <a:rPr lang="ru-RU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1 чел в месяц –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5580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1, 2 раза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Через год при привлечении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10 чел в месяц -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8925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3,4 раза!!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Через год при привлечении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30 чел в месяц –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10250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 8,2 раза!!!!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Рост товарооборота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000" b="1" dirty="0" smtClean="0">
                <a:solidFill>
                  <a:srgbClr val="C00000"/>
                </a:solidFill>
              </a:rPr>
              <a:t>В планировании успеха привлечение новых участников решает  ВСЕ!</a:t>
            </a:r>
            <a:endParaRPr lang="ru-RU" sz="5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Понять как работает механизм и поставить его себе на службу: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Составить (пополнять) список знакомых либо выбрать метод привлечения </a:t>
            </a:r>
            <a:r>
              <a:rPr lang="ru-RU" sz="2800" dirty="0" err="1" smtClean="0"/>
              <a:t>онлайн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Делать людям предложение (давать </a:t>
            </a:r>
            <a:r>
              <a:rPr lang="ru-RU" sz="2800" dirty="0" err="1" smtClean="0"/>
              <a:t>инфо</a:t>
            </a:r>
            <a:r>
              <a:rPr lang="ru-RU" sz="2800" dirty="0" smtClean="0"/>
              <a:t>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Отвечать на возражения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Получать подписания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Сопровождать новичка</a:t>
            </a:r>
          </a:p>
          <a:p>
            <a:pPr marL="514350" indent="-514350">
              <a:buNone/>
            </a:pPr>
            <a:r>
              <a:rPr lang="ru-RU" sz="2800" dirty="0" smtClean="0"/>
              <a:t>с которым проделывать пункты 1, 2, 3, 4 ,5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r>
              <a:rPr lang="ru-RU" sz="2800" dirty="0" smtClean="0"/>
              <a:t>Это главное, что нужно делать, чтобы зарабатывать 10 тыс. 25 тыс., 50 тыс., 150 тыс., 300 тыс. и т. д.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Новичку. Как начать?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buNone/>
            </a:pPr>
            <a:r>
              <a:rPr lang="ru-RU" sz="43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Начинай с тем, что есть. </a:t>
            </a:r>
          </a:p>
          <a:p>
            <a:pPr marL="514350" indent="-514350" eaLnBrk="1" hangingPunct="1">
              <a:buNone/>
            </a:pPr>
            <a:endParaRPr lang="ru-RU" sz="43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hangingPunct="1">
              <a:buNone/>
            </a:pPr>
            <a:r>
              <a:rPr lang="ru-RU" sz="4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 будешь добирать ресурсы.</a:t>
            </a:r>
          </a:p>
          <a:p>
            <a:pPr marL="514350" indent="-514350" eaLnBrk="1" hangingPunct="1">
              <a:buNone/>
            </a:pPr>
            <a:endParaRPr lang="ru-RU" sz="43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 eaLnBrk="1" hangingPunct="1">
              <a:buNone/>
            </a:pPr>
            <a:r>
              <a:rPr lang="ru-RU" sz="4300" dirty="0" smtClean="0"/>
              <a:t>Сколько ты еще будешь не готов?</a:t>
            </a:r>
          </a:p>
          <a:p>
            <a:pPr marL="514350" indent="-514350" eaLnBrk="1" hangingPunct="1">
              <a:buNone/>
            </a:pPr>
            <a:r>
              <a:rPr lang="ru-RU" sz="4300" dirty="0" smtClean="0"/>
              <a:t>Никогда нельзя быть готовым!</a:t>
            </a:r>
          </a:p>
          <a:p>
            <a:pPr marL="514350" indent="-514350" eaLnBrk="1" hangingPunct="1"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hlinkClick r:id="rId2" tooltip="Любая деятельность воспитывает нужные черты характера"/>
              </a:rPr>
              <a:t>Любая деятельность воспитывает нужные навыки и черты характера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Новичку. Что делать?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marL="514350" indent="-514350" eaLnBrk="1" hangingPunct="1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Делай то, что идет. </a:t>
            </a:r>
          </a:p>
          <a:p>
            <a:pPr marL="514350" indent="-514350" eaLnBrk="1" hangingPunct="1">
              <a:buNone/>
            </a:pPr>
            <a:endParaRPr lang="ru-RU" sz="47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514350" indent="-514350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людей тратят много энергии на то, что не идет.  </a:t>
            </a:r>
          </a:p>
          <a:p>
            <a:pPr marL="514350" indent="-514350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ты сделаешь то, что идет, тогда можно делать то, что не идет.</a:t>
            </a:r>
          </a:p>
          <a:p>
            <a:pPr marL="514350" indent="-514350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Любимые действия или любимое дело не только отнимает энергию, но оно должно и восполнять ее и давать новые ресурсы. </a:t>
            </a:r>
          </a:p>
          <a:p>
            <a:pPr marL="514350" indent="-514350" eaLnBrk="1" hangingPunct="1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Прикрепись к 2-м наставникам!!!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Движение к успеху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5"/>
            <a:ext cx="8136904" cy="526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98072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успех?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996952"/>
            <a:ext cx="8229600" cy="432048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Успех – это выбор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Успех – это путь</a:t>
            </a:r>
          </a:p>
          <a:p>
            <a:r>
              <a:rPr lang="ru-RU" dirty="0" smtClean="0">
                <a:latin typeface="Arial" charset="0"/>
              </a:rPr>
              <a:t>Успех – это способность человека сделать жизнь такой, какой он сам хочет, чтобы она была.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 descr="DSC_8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40294" cy="367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3042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Тактика действий – скорость и смелость, где скорость – там энергия!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Регулярность действий!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/>
              <a:t>Хочешь огромную структуру?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786" y="3140969"/>
            <a:ext cx="543723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Ключевой момент: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Перестаньте искать быстрых путей к Успеху!</a:t>
            </a:r>
          </a:p>
          <a:p>
            <a:pPr>
              <a:buNone/>
            </a:pPr>
            <a:r>
              <a:rPr lang="ru-RU" b="1" dirty="0" smtClean="0"/>
              <a:t>Их нет!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Это результат регулярной и кропотливой работы!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Настойчивость всегда дает отклик!</a:t>
            </a:r>
          </a:p>
          <a:p>
            <a:pPr>
              <a:buNone/>
            </a:pPr>
            <a:r>
              <a:rPr lang="ru-RU" b="1" dirty="0" smtClean="0"/>
              <a:t>День за днем!</a:t>
            </a:r>
          </a:p>
          <a:p>
            <a:pPr>
              <a:buNone/>
            </a:pPr>
            <a:r>
              <a:rPr lang="ru-RU" b="1" dirty="0" smtClean="0"/>
              <a:t>Шаг за шагом!</a:t>
            </a:r>
          </a:p>
          <a:p>
            <a:pPr>
              <a:buNone/>
            </a:pPr>
            <a:r>
              <a:rPr lang="ru-RU" b="1" dirty="0" smtClean="0"/>
              <a:t>Решение за решением!</a:t>
            </a:r>
          </a:p>
          <a:p>
            <a:pPr>
              <a:buNone/>
            </a:pPr>
            <a:r>
              <a:rPr lang="ru-RU" b="1" dirty="0" smtClean="0"/>
              <a:t>Звонок за звонком!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Важно не знать, а делать то, что вы знаете!</a:t>
            </a:r>
          </a:p>
          <a:p>
            <a:pPr>
              <a:buNone/>
            </a:pPr>
            <a:r>
              <a:rPr lang="ru-RU" sz="3600" b="1" dirty="0" smtClean="0"/>
              <a:t>Одни знают дорогу, другие этой дорогой идут!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ДЕЙСТВУЙТЕ!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6674" name="Picture 2" descr="Картинки по запросу день зн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Планирование результата на период…..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Технология универсальна:</a:t>
            </a:r>
          </a:p>
          <a:p>
            <a:r>
              <a:rPr lang="ru-RU" dirty="0" smtClean="0"/>
              <a:t>Смысл</a:t>
            </a:r>
            <a:endParaRPr lang="en-US" dirty="0" smtClean="0"/>
          </a:p>
          <a:p>
            <a:r>
              <a:rPr lang="ru-RU" dirty="0" smtClean="0"/>
              <a:t>Приоритеты</a:t>
            </a:r>
          </a:p>
          <a:p>
            <a:r>
              <a:rPr lang="ru-RU" dirty="0" smtClean="0"/>
              <a:t>Цели</a:t>
            </a:r>
          </a:p>
          <a:p>
            <a:r>
              <a:rPr lang="ru-RU" dirty="0" smtClean="0"/>
              <a:t>Действия</a:t>
            </a:r>
          </a:p>
          <a:p>
            <a:r>
              <a:rPr lang="ru-RU" dirty="0" smtClean="0"/>
              <a:t>План действий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Бизнес – это объект управления!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Ваш смысл на следующий период жизни, что важно для ВАС?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Свобода, безопасность, востребованность, признание, личностный рост, передача ценностей, удовольствие от деятельности, развитие и т. 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Бизнес - это источник невероятного наслаждения.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- Самореализация через сетевой бизнес – одна из самых видимых реализаций, самореализация - это одна из граней нашей жизни, которая отображает как нельзя лучше итог нашей жизни.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Все начинается с любви и этот бизнес тоже, мы же работаем с людьми!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aggos.com/images/Article/coaching/life/wheel-of-life-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64496" cy="41608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Деятельность в АРГО способна подтянуть остальные сферы вашей жизни до нужной удовлетворенности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196752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Здоровье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844824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Личностный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рост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429000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Отдых 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хобби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844824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финансы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3429000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Работа/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деятельность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Бизнес  АРГО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4869160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Круг общения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661248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Мой дом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4941168"/>
            <a:ext cx="2232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Семья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3635896" y="2204864"/>
            <a:ext cx="936104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87824" y="3501008"/>
            <a:ext cx="100811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995936" y="4149080"/>
            <a:ext cx="576064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3573016"/>
            <a:ext cx="72008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572000" y="4437112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987824" y="2636912"/>
            <a:ext cx="648072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48064" y="2996952"/>
            <a:ext cx="288032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72000" y="2204864"/>
            <a:ext cx="576064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228184" y="3212976"/>
            <a:ext cx="576064" cy="648072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084168" y="2276872"/>
            <a:ext cx="576064" cy="1152128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55776" y="3573016"/>
            <a:ext cx="4032448" cy="0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084168" y="3645024"/>
            <a:ext cx="504056" cy="1368152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31840" y="2204864"/>
            <a:ext cx="3312368" cy="1224136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1628800"/>
            <a:ext cx="1944216" cy="1872208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059832" y="3573016"/>
            <a:ext cx="3528392" cy="1440160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2" idx="0"/>
          </p:cNvCxnSpPr>
          <p:nvPr/>
        </p:nvCxnSpPr>
        <p:spPr>
          <a:xfrm flipV="1">
            <a:off x="4680012" y="3573016"/>
            <a:ext cx="1908212" cy="2088232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148064" y="234888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– это развитие, индивидуальная эволюция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цель есть и поставлена правильно, человек не несет беспокойства в обществе. Наоборот он несет гармонию в обществе, в окружении, в себе. Он будет желанным человеком, важным, нужным.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/>
              <a:t>Человек без цели несет хаос, недовольство, нагрузку для общества и окружения, с ним тяжело, он не желанный.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70"/>
            <a:ext cx="7704856" cy="6834331"/>
          </a:xfrm>
        </p:spPr>
      </p:pic>
    </p:spTree>
    <p:extLst>
      <p:ext uri="{BB962C8B-B14F-4D97-AF65-F5344CB8AC3E}">
        <p14:creationId xmlns:p14="http://schemas.microsoft.com/office/powerpoint/2010/main" val="2034331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12236</TotalTime>
  <Words>1209</Words>
  <Application>Microsoft Office PowerPoint</Application>
  <PresentationFormat>Экран (4:3)</PresentationFormat>
  <Paragraphs>164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Планирование  успеха</vt:lpstr>
      <vt:lpstr>Что такое успех?</vt:lpstr>
      <vt:lpstr>Планирование результата на период…..</vt:lpstr>
      <vt:lpstr>Ваш смысл на следующий период жизни, что важно для ВАС?</vt:lpstr>
      <vt:lpstr>Презентация PowerPoint</vt:lpstr>
      <vt:lpstr>Деятельность в АРГО способна подтянуть остальные сферы вашей жизни до нужной удовлетворенности</vt:lpstr>
      <vt:lpstr>Цель – это развитие, индивидуальная эволюция</vt:lpstr>
      <vt:lpstr>Презентация PowerPoint</vt:lpstr>
      <vt:lpstr>Презентация PowerPoint</vt:lpstr>
      <vt:lpstr>Врагу не пожелаешь жизни без видимой цели, это как перегоревшие приборы</vt:lpstr>
      <vt:lpstr>ИТАК, ЦЕЛЬ – ЭТО ПЕРВОЕ, С ЧЕГО НУЖНО НАЧИНАТЬ ПРАКТИЧЕСКОЕ ПЛАНИРОВАНИЕ </vt:lpstr>
      <vt:lpstr>Критерии достижения цели</vt:lpstr>
      <vt:lpstr>Стратегия достижения целей</vt:lpstr>
      <vt:lpstr>ВАЖНО!!! Включить подсознание на результат</vt:lpstr>
      <vt:lpstr>Алгоритм достижения цели</vt:lpstr>
      <vt:lpstr>Зона комфорта</vt:lpstr>
      <vt:lpstr>Развитие выбирают</vt:lpstr>
      <vt:lpstr>Активный и Пассивный ДОХОД</vt:lpstr>
      <vt:lpstr> Критерии успешных действий:</vt:lpstr>
      <vt:lpstr>Золотое правило:</vt:lpstr>
      <vt:lpstr>Простая формула для планирования эффективных действий:</vt:lpstr>
      <vt:lpstr>Если целенаправленно работать, то:</vt:lpstr>
      <vt:lpstr>Рост товарооборота</vt:lpstr>
      <vt:lpstr>Презентация PowerPoint</vt:lpstr>
      <vt:lpstr>Понять как работает механизм и поставить его себе на службу:</vt:lpstr>
      <vt:lpstr>Новичку. Как начать? </vt:lpstr>
      <vt:lpstr>Новичку. Что делать? </vt:lpstr>
      <vt:lpstr>Движение к успеху</vt:lpstr>
      <vt:lpstr>Хочешь огромную структуру?</vt:lpstr>
      <vt:lpstr>Ключевой момент: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успеха</dc:title>
  <dc:creator>днс смарт</dc:creator>
  <cp:lastModifiedBy>Krupin</cp:lastModifiedBy>
  <cp:revision>61</cp:revision>
  <dcterms:created xsi:type="dcterms:W3CDTF">2017-02-18T03:53:29Z</dcterms:created>
  <dcterms:modified xsi:type="dcterms:W3CDTF">2017-08-31T08:14:33Z</dcterms:modified>
</cp:coreProperties>
</file>