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588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1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8111"/>
            <a:ext cx="9144001" cy="5143501"/>
          </a:xfrm>
        </p:spPr>
      </p:pic>
    </p:spTree>
    <p:extLst>
      <p:ext uri="{BB962C8B-B14F-4D97-AF65-F5344CB8AC3E}">
        <p14:creationId xmlns:p14="http://schemas.microsoft.com/office/powerpoint/2010/main" val="336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3" name="Picture 5" descr="C:\Users\Viktor_Gorodok\Desktop\Выступление в Москве\1. Воро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380312" cy="738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4800"/>
                </a:solidFill>
              </a:rPr>
              <a:t>Повтори меня</a:t>
            </a:r>
            <a:endParaRPr lang="ru-RU" dirty="0">
              <a:solidFill>
                <a:srgbClr val="004800"/>
              </a:solidFill>
            </a:endParaRPr>
          </a:p>
        </p:txBody>
      </p:sp>
      <p:pic>
        <p:nvPicPr>
          <p:cNvPr id="3076" name="Picture 4" descr="C:\Users\Viktor_Gorodok\Desktop\Выступление в Москве\2. Повтори меня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89320"/>
            <a:ext cx="8424936" cy="486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4800"/>
                </a:solidFill>
              </a:rPr>
              <a:t>Привычка детства</a:t>
            </a:r>
            <a:endParaRPr lang="ru-RU" dirty="0">
              <a:solidFill>
                <a:srgbClr val="004800"/>
              </a:solidFill>
            </a:endParaRPr>
          </a:p>
        </p:txBody>
      </p:sp>
      <p:pic>
        <p:nvPicPr>
          <p:cNvPr id="4098" name="Picture 2" descr="C:\Users\Viktor_Gorodok\Desktop\Выступление в Москве\3. Привычка детств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62186"/>
            <a:ext cx="808672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4800"/>
              </a:solidFill>
            </a:endParaRPr>
          </a:p>
        </p:txBody>
      </p:sp>
      <p:pic>
        <p:nvPicPr>
          <p:cNvPr id="3074" name="Picture 2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Viktor_Gorodok\Desktop\Выступление в Москве\4. Я так не смогу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39" y="1340768"/>
            <a:ext cx="7602269" cy="5045142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 flipH="1">
            <a:off x="5076056" y="260648"/>
            <a:ext cx="3312368" cy="1584176"/>
          </a:xfrm>
          <a:prstGeom prst="wedgeRoundRectCallout">
            <a:avLst>
              <a:gd name="adj1" fmla="val -17461"/>
              <a:gd name="adj2" fmla="val 80971"/>
              <a:gd name="adj3" fmla="val 16667"/>
            </a:avLst>
          </a:prstGeom>
          <a:ln>
            <a:solidFill>
              <a:srgbClr val="5889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4800"/>
                </a:solidFill>
              </a:rPr>
              <a:t>Я так не смогу…</a:t>
            </a:r>
            <a:endParaRPr lang="ru-RU" sz="3200" dirty="0">
              <a:solidFill>
                <a:srgbClr val="004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4800"/>
              </a:solidFill>
            </a:endParaRPr>
          </a:p>
        </p:txBody>
      </p:sp>
      <p:pic>
        <p:nvPicPr>
          <p:cNvPr id="3074" name="Picture 2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Viktor_Gorodok\Desktop\Выступление в Москве\5. Это просто. Так и я смогу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9" y="1052736"/>
            <a:ext cx="8102479" cy="5390400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 flipH="1">
            <a:off x="5220072" y="188640"/>
            <a:ext cx="3240360" cy="1224136"/>
          </a:xfrm>
          <a:prstGeom prst="wedgeRoundRectCallout">
            <a:avLst>
              <a:gd name="adj1" fmla="val -21224"/>
              <a:gd name="adj2" fmla="val 71011"/>
              <a:gd name="adj3" fmla="val 16667"/>
            </a:avLst>
          </a:prstGeom>
          <a:ln>
            <a:solidFill>
              <a:srgbClr val="5889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4800"/>
                </a:solidFill>
              </a:rPr>
              <a:t>Это просто.</a:t>
            </a:r>
          </a:p>
          <a:p>
            <a:pPr algn="ctr"/>
            <a:r>
              <a:rPr lang="ru-RU" sz="3200" dirty="0" smtClean="0">
                <a:solidFill>
                  <a:srgbClr val="004800"/>
                </a:solidFill>
              </a:rPr>
              <a:t>Так и я смогу!</a:t>
            </a:r>
            <a:endParaRPr lang="ru-RU" sz="3200" dirty="0">
              <a:solidFill>
                <a:srgbClr val="004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ё моё\Концепция\Фон для концеп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5549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Шесть шагов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traik-clipart-1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764704"/>
            <a:ext cx="3564396" cy="1296144"/>
          </a:xfrm>
        </p:spPr>
      </p:pic>
      <p:sp>
        <p:nvSpPr>
          <p:cNvPr id="7" name="TextBox 6"/>
          <p:cNvSpPr txBox="1"/>
          <p:nvPr/>
        </p:nvSpPr>
        <p:spPr>
          <a:xfrm>
            <a:off x="611560" y="22048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800"/>
                </a:solidFill>
              </a:rPr>
              <a:t>1. Зарегистрироваться в Компании Арго.</a:t>
            </a:r>
            <a:br>
              <a:rPr lang="ru-RU" sz="3600" dirty="0" smtClean="0">
                <a:solidFill>
                  <a:srgbClr val="004800"/>
                </a:solidFill>
              </a:rPr>
            </a:br>
            <a:endParaRPr lang="ru-RU" sz="3600" dirty="0"/>
          </a:p>
        </p:txBody>
      </p:sp>
      <p:pic>
        <p:nvPicPr>
          <p:cNvPr id="1027" name="Picture 3" descr="C:\Users\Viktor_Gorodok\Desktop\Лога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20080" cy="1226459"/>
          </a:xfrm>
          <a:prstGeom prst="rect">
            <a:avLst/>
          </a:prstGeom>
          <a:noFill/>
        </p:spPr>
      </p:pic>
      <p:pic>
        <p:nvPicPr>
          <p:cNvPr id="1028" name="Picture 4" descr="C:\Users\Viktor_Gorodok\Desktop\Выступление в Москве\traik-clipart-13 (1)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984" y="1268760"/>
            <a:ext cx="681279" cy="6168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2852936"/>
            <a:ext cx="712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800"/>
                </a:solidFill>
              </a:rPr>
              <a:t>2. Ознакомиться со справочником</a:t>
            </a:r>
            <a:r>
              <a:rPr lang="ru-RU" dirty="0" smtClean="0">
                <a:solidFill>
                  <a:srgbClr val="004800"/>
                </a:solidFill>
              </a:rPr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430741"/>
            <a:ext cx="607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4800"/>
                </a:solidFill>
              </a:rPr>
              <a:t>3. Осуществить факт покупки.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006805"/>
            <a:ext cx="727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4. Поставить цели и запланировать.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582869"/>
            <a:ext cx="433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5. Составить список.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158933"/>
            <a:ext cx="433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6. Провести встречу.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7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4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Повтори меня</vt:lpstr>
      <vt:lpstr>Привычка детства</vt:lpstr>
      <vt:lpstr>Презентация PowerPoint</vt:lpstr>
      <vt:lpstr>Презентация PowerPoint</vt:lpstr>
      <vt:lpstr>Шесть шагов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Зарегистрироваться  в компании Арго 2 Ознакомиться со справочником продукции 3 Осуществить факт покупки</dc:title>
  <dc:creator>Viktor_Gorodok</dc:creator>
  <cp:lastModifiedBy>Krupin</cp:lastModifiedBy>
  <cp:revision>20</cp:revision>
  <dcterms:created xsi:type="dcterms:W3CDTF">2017-08-20T09:23:08Z</dcterms:created>
  <dcterms:modified xsi:type="dcterms:W3CDTF">2017-08-31T08:11:38Z</dcterms:modified>
</cp:coreProperties>
</file>