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2"/>
  </p:notesMasterIdLst>
  <p:sldIdLst>
    <p:sldId id="380" r:id="rId2"/>
    <p:sldId id="256" r:id="rId3"/>
    <p:sldId id="355" r:id="rId4"/>
    <p:sldId id="358" r:id="rId5"/>
    <p:sldId id="357" r:id="rId6"/>
    <p:sldId id="359" r:id="rId7"/>
    <p:sldId id="360" r:id="rId8"/>
    <p:sldId id="363" r:id="rId9"/>
    <p:sldId id="340" r:id="rId10"/>
    <p:sldId id="346" r:id="rId11"/>
    <p:sldId id="337" r:id="rId12"/>
    <p:sldId id="378" r:id="rId13"/>
    <p:sldId id="347" r:id="rId14"/>
    <p:sldId id="371" r:id="rId15"/>
    <p:sldId id="379" r:id="rId16"/>
    <p:sldId id="348" r:id="rId17"/>
    <p:sldId id="349" r:id="rId18"/>
    <p:sldId id="373" r:id="rId19"/>
    <p:sldId id="368" r:id="rId20"/>
    <p:sldId id="369" r:id="rId21"/>
    <p:sldId id="370" r:id="rId22"/>
    <p:sldId id="302" r:id="rId23"/>
    <p:sldId id="374" r:id="rId24"/>
    <p:sldId id="308" r:id="rId25"/>
    <p:sldId id="376" r:id="rId26"/>
    <p:sldId id="341" r:id="rId27"/>
    <p:sldId id="352" r:id="rId28"/>
    <p:sldId id="377" r:id="rId29"/>
    <p:sldId id="353" r:id="rId30"/>
    <p:sldId id="38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BBE41"/>
    <a:srgbClr val="FF0066"/>
    <a:srgbClr val="FF3399"/>
    <a:srgbClr val="9E5ECE"/>
    <a:srgbClr val="FF00FF"/>
    <a:srgbClr val="FF66FF"/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7553" autoAdjust="0"/>
    <p:restoredTop sz="86391" autoAdjust="0"/>
  </p:normalViewPr>
  <p:slideViewPr>
    <p:cSldViewPr>
      <p:cViewPr>
        <p:scale>
          <a:sx n="125" d="100"/>
          <a:sy n="125" d="100"/>
        </p:scale>
        <p:origin x="-252" y="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EB2A-21D2-4BA8-866C-2DD1E3D5A4DF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F466B-9F37-43B0-AA50-EFCAEB09E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55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694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лалало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5846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лалало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6945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786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674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37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54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36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756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5290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лалало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F466B-9F37-43B0-AA50-EFCAEB09EE8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9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239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894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310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05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664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804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920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35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619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265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138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278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752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0711" y="5281636"/>
            <a:ext cx="1053289" cy="14906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поощрительные программы от Компании Арго! 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1227981"/>
            <a:ext cx="6159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Путешествия с командой Арго!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6220" y="2035481"/>
            <a:ext cx="4077072" cy="407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818210"/>
            <a:ext cx="3209077" cy="1805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729" y="3576515"/>
            <a:ext cx="3824491" cy="25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39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6509" y="5199768"/>
            <a:ext cx="1115616" cy="1578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Промоушен .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154701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Материльная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мотивация, получение бонусов и</a:t>
            </a:r>
          </a:p>
          <a:p>
            <a:pPr lvl="0"/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                 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премиальных в Компании Арго!</a:t>
            </a:r>
          </a:p>
          <a:p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572" y="2343607"/>
            <a:ext cx="3672408" cy="2754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88215" y="2972064"/>
            <a:ext cx="3811804" cy="2516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56612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7053" y="5212657"/>
            <a:ext cx="5006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Зоя </a:t>
            </a:r>
            <a:r>
              <a:rPr lang="ru-RU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Плитко</a:t>
            </a:r>
            <a:endParaRPr lang="ru-RU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Ведущий Руководитель </a:t>
            </a:r>
          </a:p>
          <a:p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Победитель «Программы Профессионал»  </a:t>
            </a:r>
          </a:p>
        </p:txBody>
      </p:sp>
    </p:spTree>
    <p:extLst>
      <p:ext uri="{BB962C8B-B14F-4D97-AF65-F5344CB8AC3E}">
        <p14:creationId xmlns:p14="http://schemas.microsoft.com/office/powerpoint/2010/main" xmlns="" val="425273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28" y="3456"/>
            <a:ext cx="9144000" cy="6943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4277" y="4911924"/>
            <a:ext cx="1230244" cy="17410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</a:t>
            </a:r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 .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Объявляя поощрительные программы, лидер точно знает к какой цели двигаться! 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132856"/>
            <a:ext cx="5354798" cy="38402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718" y="2944108"/>
            <a:ext cx="2990764" cy="26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26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144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384" y="5193430"/>
            <a:ext cx="1115616" cy="1578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Промоушен. Всего 10% от бонусов наставника являются ключом роста  бизнеса.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552" y="115470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Материальная мотивация от наставника!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4348" y="1843887"/>
            <a:ext cx="4610100" cy="3491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873471"/>
            <a:ext cx="2664296" cy="34323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5509260"/>
            <a:ext cx="8444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 </a:t>
            </a:r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Выполнение </a:t>
            </a:r>
            <a:r>
              <a:rPr lang="ru-RU" sz="2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промоушенов</a:t>
            </a:r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и мотивационных программ.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122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471" y="5061397"/>
            <a:ext cx="1115616" cy="1578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 на мечту!</a:t>
            </a:r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97" t="2291" r="1253" b="22194"/>
          <a:stretch/>
        </p:blipFill>
        <p:spPr>
          <a:xfrm rot="20840664">
            <a:off x="563137" y="1940865"/>
            <a:ext cx="3343766" cy="2695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30301">
            <a:off x="5273324" y="2009771"/>
            <a:ext cx="3370358" cy="26674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45" t="4693" r="291" b="24786"/>
          <a:stretch/>
        </p:blipFill>
        <p:spPr>
          <a:xfrm>
            <a:off x="3079289" y="3996909"/>
            <a:ext cx="3293933" cy="2589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83768" y="1016201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Путешествия с командой!</a:t>
            </a:r>
          </a:p>
        </p:txBody>
      </p:sp>
    </p:spTree>
    <p:extLst>
      <p:ext uri="{BB962C8B-B14F-4D97-AF65-F5344CB8AC3E}">
        <p14:creationId xmlns:p14="http://schemas.microsoft.com/office/powerpoint/2010/main" xmlns="" val="38324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5001280"/>
            <a:ext cx="1133872" cy="16046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Мотивация как источник энергии в бизнесе.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1113416"/>
            <a:ext cx="7560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Мотивация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внешняя</a:t>
            </a:r>
          </a:p>
          <a:p>
            <a:pPr algn="ctr"/>
            <a:r>
              <a:rPr lang="ru-RU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Мотивация лидеров приобретать современные гаджеты!</a:t>
            </a:r>
            <a:endParaRPr lang="ru-RU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429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5980" y="2070511"/>
            <a:ext cx="5274332" cy="38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4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144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8066" y="5241856"/>
            <a:ext cx="1059875" cy="14999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 на поездку в Новосибирск на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20-летие Арго!</a:t>
            </a:r>
            <a:endParaRPr lang="ru-RU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514" y="1347725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Материальная мотивация, соревнование на поездку!</a:t>
            </a:r>
          </a:p>
          <a:p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1652" y="2129346"/>
            <a:ext cx="2882756" cy="38436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27208" y="6108690"/>
            <a:ext cx="5467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Ешмагамбетова Гульшара,г.Кандыагаш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04" y="2129345"/>
            <a:ext cx="4620994" cy="25993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0514" y="47526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err="1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Мусорин</a:t>
            </a:r>
            <a:r>
              <a:rPr lang="ru-RU" sz="24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Андрей, </a:t>
            </a:r>
          </a:p>
          <a:p>
            <a:pPr lvl="0"/>
            <a:r>
              <a:rPr lang="ru-RU" sz="24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Васильева Людмила г. Актау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9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184" y="4912926"/>
            <a:ext cx="1259632" cy="17826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283338"/>
            <a:ext cx="78848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36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-ключевое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звено 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в развитии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личностного роста.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154701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Материльная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мотивация, соревнование на поездку в Новосибирск 2016 года в группе </a:t>
            </a:r>
            <a:r>
              <a:rPr lang="en-US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WhatsApp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!</a:t>
            </a:r>
          </a:p>
          <a:p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502222"/>
            <a:ext cx="3196242" cy="3418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8103" y="2484888"/>
            <a:ext cx="3041911" cy="37768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3173495"/>
            <a:ext cx="3384376" cy="15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1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38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5229200"/>
            <a:ext cx="1152128" cy="14440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283339"/>
            <a:ext cx="856895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 2017: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Мотивирующие программы  для ключевых бизнес-партнёров для получения новых знаний и навыков: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                           </a:t>
            </a:r>
            <a:r>
              <a:rPr lang="en-US" sz="28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WhatsApp</a:t>
            </a:r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9" y="2248212"/>
            <a:ext cx="2224557" cy="3926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998" y="2277083"/>
            <a:ext cx="2370498" cy="3802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813" y="1900692"/>
            <a:ext cx="2328788" cy="42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08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38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5229200"/>
            <a:ext cx="1152128" cy="14440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7388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lvl="0" algn="ctr"/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Промоушен:</a:t>
            </a:r>
          </a:p>
          <a:p>
            <a:pPr lvl="0" algn="ctr"/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АргоАзия </a:t>
            </a:r>
            <a:r>
              <a:rPr lang="ru-RU" sz="36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Бизнес-Тур в </a:t>
            </a:r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Таиланд 2017</a:t>
            </a:r>
            <a:endParaRPr lang="ru-RU" sz="36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lvl="0" algn="ctr"/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Мотивирующие программы  для ключевых бизнес-партнёров для получения новых знаний и навыков</a:t>
            </a: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                 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1 место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Михайловская Светлана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       г. Алматы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708920"/>
            <a:ext cx="254381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994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3513" y="5429636"/>
            <a:ext cx="971600" cy="1375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5783" y="260648"/>
            <a:ext cx="79724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 – связу</a:t>
            </a:r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ю</a:t>
            </a:r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щее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звено</a:t>
            </a:r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в бизнесе.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5529" y="2302231"/>
            <a:ext cx="501932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Марина </a:t>
            </a:r>
            <a:r>
              <a:rPr lang="ru-RU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Чистилина</a:t>
            </a: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Ведущий Руководитель</a:t>
            </a:r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Рейтинг 100.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0207" y="4598639"/>
            <a:ext cx="5269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Пятикратный победитель </a:t>
            </a:r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программы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</a:t>
            </a:r>
            <a:r>
              <a:rPr lang="en-U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</a:t>
            </a:r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Профессионал Арго</a:t>
            </a:r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851" y="2014974"/>
            <a:ext cx="3069143" cy="460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36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38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5229200"/>
            <a:ext cx="1152128" cy="14440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7388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lvl="0" algn="ctr"/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Промоушен:</a:t>
            </a:r>
          </a:p>
          <a:p>
            <a:pPr lvl="0" algn="ctr"/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АргоАзия </a:t>
            </a:r>
            <a:r>
              <a:rPr lang="ru-RU" sz="36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Бизнес-Тур в </a:t>
            </a:r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Таиланд 2017</a:t>
            </a:r>
            <a:endParaRPr lang="ru-RU" sz="36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lvl="0" algn="ctr"/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Мотивирующие программы  для ключевых бизнес-партнёров для получения новых знаний и навыков</a:t>
            </a: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                  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2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место </a:t>
            </a:r>
            <a:r>
              <a:rPr lang="ru-RU" sz="2800" b="1" dirty="0" err="1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Чепрасов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Алексей</a:t>
            </a:r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       г. </a:t>
            </a:r>
            <a:r>
              <a:rPr lang="ru-RU" sz="2800" b="1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Астана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76105"/>
            <a:ext cx="2664296" cy="399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14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38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5229200"/>
            <a:ext cx="1152128" cy="14440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7388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lvl="0" algn="ctr"/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Промоушен:</a:t>
            </a:r>
          </a:p>
          <a:p>
            <a:pPr lvl="0" algn="ctr"/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АргоАзия </a:t>
            </a:r>
            <a:r>
              <a:rPr lang="ru-RU" sz="36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Бизнес-Тур в </a:t>
            </a:r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Таиланд 2017</a:t>
            </a:r>
            <a:endParaRPr lang="ru-RU" sz="36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lvl="0" algn="ctr"/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Мотивирующие программы  для ключевых бизнес-партнёров для получения новых знаний и навыков</a:t>
            </a: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                 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3 место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Малых Галина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       г. Актау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740223"/>
            <a:ext cx="2888139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86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7688" y="4923798"/>
            <a:ext cx="1295636" cy="18336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-ключевое звено в развитии бизнеса.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175075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051720" y="1196169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500000000000000" pitchFamily="34" charset="0"/>
              <a:buChar char="•"/>
            </a:pP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Совет для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наставника: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9712" y="212008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1950805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500000000000000" pitchFamily="34" charset="0"/>
              <a:buChar char="•"/>
            </a:pPr>
            <a:r>
              <a:rPr lang="ru-RU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Продумать индивидуальный </a:t>
            </a:r>
            <a:r>
              <a:rPr lang="ru-RU" sz="240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</a:t>
            </a:r>
            <a:r>
              <a:rPr lang="ru-RU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для ключевых  бизнес-партнеров.</a:t>
            </a:r>
          </a:p>
          <a:p>
            <a:pPr marL="285750" indent="-285750">
              <a:buFont typeface="Arial" panose="020B0500000000000000" pitchFamily="34" charset="0"/>
              <a:buChar char="•"/>
            </a:pPr>
            <a:r>
              <a:rPr lang="ru-RU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Оказать </a:t>
            </a:r>
            <a:r>
              <a:rPr lang="ru-RU" sz="2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помощь в постановке целей к достижению конкретных практических результатов. </a:t>
            </a:r>
            <a:endParaRPr lang="ru-RU" sz="240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Arial" panose="020B0500000000000000" pitchFamily="34" charset="0"/>
              <a:buChar char="•"/>
            </a:pPr>
            <a:endParaRPr lang="ru-RU" sz="2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2861814"/>
            <a:ext cx="77408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Arial" panose="020B0500000000000000" pitchFamily="34" charset="0"/>
              <a:buChar char="•"/>
            </a:pPr>
            <a:endParaRPr lang="ru-RU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3708" y="3710259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500000000000000" pitchFamily="34" charset="0"/>
              <a:buChar char="•"/>
            </a:pP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Совет для  дистрибьютора: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184" y="4369507"/>
            <a:ext cx="6876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500000000000000" pitchFamily="34" charset="0"/>
              <a:buChar char="•"/>
            </a:pPr>
            <a:r>
              <a:rPr lang="ru-RU" sz="2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Дуплицировать действия успешного наставника</a:t>
            </a:r>
            <a:r>
              <a:rPr lang="ru-RU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</a:t>
            </a:r>
            <a:endParaRPr lang="ru-RU" sz="2400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marL="285750" indent="-285750">
              <a:buFont typeface="Arial" panose="020B0500000000000000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Создать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собственную систему в 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бизнесе.</a:t>
            </a:r>
          </a:p>
          <a:p>
            <a:pPr marL="285750" indent="-285750">
              <a:buFont typeface="Arial" panose="020B0500000000000000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Объявлять небольшие </a:t>
            </a:r>
            <a:r>
              <a:rPr lang="ru-RU" sz="2400" dirty="0" err="1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промоушены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для своей команды</a:t>
            </a:r>
            <a:endParaRPr lang="ru-RU" sz="240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Arial" panose="020B0500000000000000" pitchFamily="34" charset="0"/>
              <a:buChar char="•"/>
            </a:pPr>
            <a:endParaRPr lang="ru-RU" sz="240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Arial" panose="020B0500000000000000" pitchFamily="34" charset="0"/>
              <a:buChar char="•"/>
            </a:pPr>
            <a:endParaRPr lang="ru-RU" sz="2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18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2440" y="5906778"/>
            <a:ext cx="611560" cy="8654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</a:t>
            </a:r>
            <a:r>
              <a:rPr lang="ru-RU" sz="36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-ключевое звено в развитии бизнеса.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806558"/>
            <a:ext cx="781286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</a:t>
            </a:r>
          </a:p>
          <a:p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Инструменты для мотивирующих </a:t>
            </a:r>
            <a:r>
              <a:rPr lang="ru-RU" sz="2800" b="1" dirty="0" err="1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програм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на      </a:t>
            </a:r>
            <a:r>
              <a:rPr lang="ru-RU" sz="2800" b="1" dirty="0" err="1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промоушены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от  наставника:</a:t>
            </a:r>
          </a:p>
          <a:p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На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путешествия постоянно действующая </a:t>
            </a:r>
            <a:r>
              <a:rPr lang="ru-RU" sz="2400" dirty="0" err="1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програмома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:</a:t>
            </a:r>
          </a:p>
          <a:p>
            <a:endParaRPr lang="ru-RU" sz="240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При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достижении ТО 6 000 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очков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за 6 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месяцев ежемесячно-  для новичков ,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уснувших, и решивших вернуться в 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бизнес-путешествие в подарок!</a:t>
            </a:r>
          </a:p>
          <a:p>
            <a:endParaRPr lang="ru-RU" sz="2400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18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путевок оплачено по 1 000</a:t>
            </a:r>
            <a:r>
              <a:rPr lang="en-US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$ </a:t>
            </a:r>
            <a:endParaRPr lang="ru-RU" sz="2400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endParaRPr lang="ru-RU" sz="240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за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ТО 12 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000 и 25 000 </a:t>
            </a:r>
            <a:r>
              <a:rPr lang="en-US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PV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Телефоны, планшеты, ноутбуки </a:t>
            </a:r>
            <a:endParaRPr lang="en-US" sz="2400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</a:t>
            </a:r>
            <a:r>
              <a:rPr lang="en-US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1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1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ценных подарков по  1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000</a:t>
            </a:r>
            <a:r>
              <a:rPr lang="en-US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$ </a:t>
            </a:r>
            <a:endParaRPr lang="ru-RU" sz="240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endParaRPr lang="ru-RU" sz="2400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endParaRPr lang="ru-RU" sz="2400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3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2440" y="5906778"/>
            <a:ext cx="611560" cy="8654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Объявляйте  и выполняйте </a:t>
            </a:r>
            <a:r>
              <a:rPr lang="ru-RU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Промоушены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! 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9458" y="102742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Результат: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880" y="1550649"/>
            <a:ext cx="822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Мотивированные </a:t>
            </a:r>
            <a:r>
              <a:rPr lang="ru-RU" sz="2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партнеры, нацеленные </a:t>
            </a:r>
            <a:r>
              <a:rPr lang="ru-RU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 выполнение     </a:t>
            </a:r>
            <a:r>
              <a:rPr lang="ru-RU" sz="240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промоушена</a:t>
            </a:r>
            <a:r>
              <a:rPr lang="ru-RU" sz="2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</a:p>
          <a:p>
            <a:r>
              <a:rPr lang="ru-RU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</a:t>
            </a:r>
            <a:endParaRPr lang="ru-RU" sz="2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572" y="248703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Реальный   рост бонусов и чеков.</a:t>
            </a:r>
            <a:endParaRPr lang="ru-RU" sz="2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883895"/>
            <a:ext cx="3384376" cy="26850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9199" y="3013502"/>
            <a:ext cx="6058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Повышение ТО в 7 раз за 5 лет!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708" y="3577057"/>
            <a:ext cx="61479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Увеличение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структуры 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на 3500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участников.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21403" y="4274954"/>
            <a:ext cx="5814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Реальные путешествия, смартфоны, ноутбуки и планшеты, полученные   бизнес-партнерами  в подарок!</a:t>
            </a:r>
            <a:endParaRPr lang="ru-RU" sz="2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4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488" y="-84828"/>
            <a:ext cx="9144000" cy="6943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9083" y="5229200"/>
            <a:ext cx="1115184" cy="15782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</a:t>
            </a:r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-реализация себя в Команде единомышленников.</a:t>
            </a:r>
            <a:endParaRPr lang="ru-RU" sz="36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478231"/>
            <a:ext cx="5292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Раскрой свой потенциал!</a:t>
            </a:r>
            <a:endParaRPr lang="ru-RU" sz="28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1960" y="2320167"/>
            <a:ext cx="6364199" cy="35798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63888" y="6034079"/>
            <a:ext cx="325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Арго 20 лет. Новосибирск.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94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469" y="4736455"/>
            <a:ext cx="1322130" cy="18711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Мотивация как источник энергии в бизнесе.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7634" y="1113664"/>
            <a:ext cx="680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 Успешная Команда-Залог Успеха!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5410397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Создай свою команду!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1904" y="1764073"/>
            <a:ext cx="6516216" cy="42049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52034" y="6134626"/>
            <a:ext cx="325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Арго 20 лет. Новосибирск.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52034" y="5489674"/>
            <a:ext cx="313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Команда АргоАзия.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5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2440" y="5906778"/>
            <a:ext cx="611560" cy="8654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продуктивнее выполнять с командой </a:t>
            </a:r>
            <a:r>
              <a:rPr lang="ru-RU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единомышлеников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.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9622" y="1287015"/>
            <a:ext cx="680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Успешная Команда-Залог Успеха!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5410397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Создай  команду своей мечты!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0336" y="1774554"/>
            <a:ext cx="4863328" cy="36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3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5089" y="4868936"/>
            <a:ext cx="1203447" cy="17031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Команда АргоАзия желает вам быть успешными и продуктивными! 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152856"/>
            <a:ext cx="680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Успешная Команда-Залог Успеха!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5410397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Создай свою команду!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6134626"/>
            <a:ext cx="4775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Региональная конференция Караганда.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52034" y="5489674"/>
            <a:ext cx="313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Команда АргоАзия.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031" y="1680293"/>
            <a:ext cx="6548321" cy="43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51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2091" y="4701057"/>
            <a:ext cx="1393413" cy="19719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 – связующее </a:t>
            </a:r>
          </a:p>
          <a:p>
            <a:pPr algn="ctr"/>
            <a:r>
              <a:rPr lang="ru-RU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звено в </a:t>
            </a:r>
            <a:r>
              <a:rPr lang="ru-RU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бизнесе.</a:t>
            </a:r>
          </a:p>
          <a:p>
            <a:pPr algn="ctr"/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ru-RU" sz="3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ru-RU" sz="3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572" y="1281320"/>
            <a:ext cx="7236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   </a:t>
            </a:r>
          </a:p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    Совет наставнику и дистрибьютору: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572" y="3870060"/>
            <a:ext cx="8072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2145372"/>
            <a:ext cx="57708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/>
              <a:t>                    </a:t>
            </a:r>
          </a:p>
          <a:p>
            <a:pPr lvl="0"/>
            <a:r>
              <a:rPr lang="ru-RU" sz="24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Начните </a:t>
            </a:r>
            <a:r>
              <a:rPr lang="ru-RU" sz="24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 </a:t>
            </a:r>
            <a:r>
              <a:rPr lang="ru-RU" sz="24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необходимого,</a:t>
            </a:r>
          </a:p>
          <a:p>
            <a:pPr lvl="0"/>
            <a:r>
              <a:rPr lang="ru-RU" sz="24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Затем делайте возможное и неожиданно</a:t>
            </a:r>
          </a:p>
          <a:p>
            <a:pPr lvl="0"/>
            <a:r>
              <a:rPr lang="ru-RU" sz="24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Вы сможете выполнить невозможное!  </a:t>
            </a:r>
          </a:p>
          <a:p>
            <a:pPr lvl="0"/>
            <a:r>
              <a:rPr lang="ru-RU" sz="24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</a:t>
            </a:r>
            <a:endParaRPr lang="ru-RU" sz="24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3836223"/>
            <a:ext cx="710996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/>
              <a:t> 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Желаю вам воплотить все свои желания и</a:t>
            </a:r>
          </a:p>
          <a:p>
            <a:pPr lvl="0"/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    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мечты 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в жизнь!</a:t>
            </a:r>
          </a:p>
          <a:p>
            <a:pPr lvl="0"/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Достигайте своих целей и ставьте новые!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36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38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1558" y="5085184"/>
            <a:ext cx="1266906" cy="15879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5968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</a:t>
            </a:r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 [англ. </a:t>
            </a:r>
            <a:r>
              <a:rPr lang="ru-RU" sz="28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promotion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продвижение по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службе]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algn="ctr"/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1) поддержка; патронаж; </a:t>
            </a:r>
          </a:p>
          <a:p>
            <a:pPr algn="ctr"/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2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) Комплекс мероприятий нацеленных на  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содействие распространению, продаже,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продвижению и </a:t>
            </a:r>
            <a:r>
              <a:rPr lang="ru-RU" sz="2800" dirty="0" smtClean="0"/>
              <a:t> 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сбыту товара потребителю, 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способствующее карьерному росту и  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творческому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 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успеху.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4381107"/>
            <a:ext cx="5812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Мотивация 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из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позитива: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196591"/>
            <a:ext cx="6293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Что 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я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приобрету?             Чего достигну?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8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4" y="6926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959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38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612" y="5157192"/>
            <a:ext cx="1043608" cy="14769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</a:t>
            </a:r>
            <a:r>
              <a:rPr lang="ru-RU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Индивидуальный </a:t>
            </a:r>
            <a:r>
              <a:rPr lang="ru-RU" sz="3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</a:t>
            </a:r>
            <a:r>
              <a:rPr lang="ru-RU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помогает мечте осуществится!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7864" y="580763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Что я приобрету 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287" y="1601749"/>
            <a:ext cx="6198145" cy="41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11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937"/>
            <a:ext cx="927522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5397244"/>
            <a:ext cx="971600" cy="1375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– мотивация на достижения конкретного результата!  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763325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500000000000000" pitchFamily="34" charset="0"/>
              <a:buChar char="•"/>
            </a:pP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Получение  прибыли  (материальной), соразмерно вложению своих усилий и времени.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1488" y="3817963"/>
            <a:ext cx="3460912" cy="2255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3600777"/>
            <a:ext cx="4797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500000000000000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Карьерный рост</a:t>
            </a:r>
          </a:p>
          <a:p>
            <a:pPr marL="285750" lvl="0" indent="-285750">
              <a:buFont typeface="Arial" panose="020B0500000000000000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Премии,</a:t>
            </a:r>
            <a:r>
              <a:rPr lang="en-US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Чек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и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</a:t>
            </a:r>
          </a:p>
          <a:p>
            <a:pPr marL="285750" indent="-285750">
              <a:buFont typeface="Arial" panose="020B0500000000000000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Бонусы </a:t>
            </a:r>
            <a:endParaRPr lang="en-US" sz="240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pPr marL="342900" indent="-342900">
              <a:buFont typeface="Arial" panose="020B0500000000000000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Поощрительные программы</a:t>
            </a:r>
          </a:p>
          <a:p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от Компании Арго</a:t>
            </a:r>
          </a:p>
          <a:p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от Наставника </a:t>
            </a:r>
            <a:endParaRPr lang="ru-RU" sz="240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118156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Материальная 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мотивация: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262494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500000000000000" pitchFamily="34" charset="0"/>
              <a:buChar char="•"/>
            </a:pP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Индивидуальная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Материальная мотивация важна для </a:t>
            </a:r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ключевых </a:t>
            </a:r>
            <a:r>
              <a:rPr lang="ru-RU" sz="240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бизнес-партнеров.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5363687"/>
            <a:ext cx="971600" cy="13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15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12" y="-85732"/>
            <a:ext cx="9144000" cy="6943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6812" y="4892446"/>
            <a:ext cx="1275232" cy="18047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 от Компании на достижение карьерного роста и получение наград.</a:t>
            </a:r>
            <a:endParaRPr lang="ru-RU" sz="36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268760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r>
              <a:rPr lang="ru-RU" sz="24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Успех  рейтинг,  достижения , награды.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1264" y="2630977"/>
            <a:ext cx="2577504" cy="3163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852936"/>
            <a:ext cx="2750792" cy="26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28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2866"/>
            <a:ext cx="9144000" cy="6943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9649" y="5141046"/>
            <a:ext cx="1115616" cy="1578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</a:t>
            </a:r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-чек от Компани Арго. Вдохнови своими результатами!</a:t>
            </a:r>
            <a:endParaRPr lang="ru-RU" sz="36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4570"/>
            <a:ext cx="85155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  <a:p>
            <a:r>
              <a:rPr lang="ru-RU" sz="28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Выполни поощрительные   программы от Компании. </a:t>
            </a:r>
          </a:p>
          <a:p>
            <a:r>
              <a:rPr lang="ru-RU" sz="280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          И  научи свою команду!</a:t>
            </a:r>
            <a:endParaRPr lang="ru-RU" sz="280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0284" y="2715053"/>
            <a:ext cx="2789365" cy="3823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750624"/>
            <a:ext cx="4239260" cy="275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37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534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9842" y="4900475"/>
            <a:ext cx="1241884" cy="17575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Промоушен</a:t>
            </a:r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как источник энергии в бизнесе.</a:t>
            </a:r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154701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</a:t>
            </a:r>
            <a:r>
              <a:rPr lang="ru-RU" sz="28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Материльная</a:t>
            </a:r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мотивация, получение бонусов и</a:t>
            </a:r>
          </a:p>
          <a:p>
            <a:r>
              <a:rPr lang="ru-RU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                премиальных чеков в Компании Арго!</a:t>
            </a:r>
          </a:p>
          <a:p>
            <a:endParaRPr lang="ru-RU" sz="28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204864"/>
            <a:ext cx="6354452" cy="35743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32040" y="5726637"/>
            <a:ext cx="3099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 </a:t>
            </a:r>
            <a:r>
              <a:rPr lang="ru-RU" sz="36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Арго-Рязань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0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5087143"/>
            <a:ext cx="1103828" cy="15621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572" y="283338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Промоушен от  Компании бизнесе.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154700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Путешествия с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командой и Компанией </a:t>
            </a:r>
          </a:p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                                                          </a:t>
            </a:r>
            <a:r>
              <a:rPr lang="ru-RU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Арго!</a:t>
            </a:r>
          </a:p>
          <a:p>
            <a:endParaRPr lang="ru-RU" sz="3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                                             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Египет 2015 год.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1241" y="3348306"/>
            <a:ext cx="4608512" cy="3085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8359"/>
            <a:ext cx="4544918" cy="304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77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070C0"/>
      </a:dk1>
      <a:lt1>
        <a:sysClr val="window" lastClr="FFFFFF"/>
      </a:lt1>
      <a:dk2>
        <a:srgbClr val="0070C0"/>
      </a:dk2>
      <a:lt2>
        <a:srgbClr val="FFFFFF"/>
      </a:lt2>
      <a:accent1>
        <a:srgbClr val="E7E6E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3042</TotalTime>
  <Words>767</Words>
  <Application>Microsoft Office PowerPoint</Application>
  <PresentationFormat>Экран (4:3)</PresentationFormat>
  <Paragraphs>177</Paragraphs>
  <Slides>30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АРГО</dc:creator>
  <cp:lastModifiedBy>Андрей</cp:lastModifiedBy>
  <cp:revision>289</cp:revision>
  <dcterms:created xsi:type="dcterms:W3CDTF">2015-06-08T11:34:36Z</dcterms:created>
  <dcterms:modified xsi:type="dcterms:W3CDTF">2017-09-01T03:38:52Z</dcterms:modified>
</cp:coreProperties>
</file>