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3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1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03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3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65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4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7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0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7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6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8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9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8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6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14B37-4E67-49E1-9C99-C9BC2EC51ED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E43FEE-396D-4EA7-A6F7-0B0948CC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3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0800" y="609600"/>
            <a:ext cx="5624945" cy="8174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Два типа страниц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6182"/>
            <a:ext cx="8596668" cy="53201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1-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личная , где выкладываем посты о нашем бизнесе , стиле жизни, отзывы о наших мероприятиях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#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ЛидерыАрго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#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Арго21год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#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МойБизнесАрго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обезличенная страница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«Арго для здоровья», «Р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оссийское потребительское общество», «за сбережение народа».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Два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типа публикаций: продукт – его свойства и проблема- решение через продукт. 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Хороший обучающий инструмент для новичков! </a:t>
            </a:r>
          </a:p>
          <a:p>
            <a:pPr marL="285750" indent="-285750">
              <a:buFontTx/>
              <a:buChar char="-"/>
            </a:pPr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Дружба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структурами в сетях формирует общее информационное пространство, выгодное всем!!!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099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95745"/>
            <a:ext cx="3854528" cy="21813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3" y="180740"/>
            <a:ext cx="8368145" cy="452980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1782" y="5098473"/>
            <a:ext cx="8285018" cy="123305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Будущее-это не то, куда мы идем , а то, что мы создаем. Дороги следует не искать, а строить. Сам процесс строительства меняет как самого творца, так и его судьбу.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Джон </a:t>
            </a:r>
            <a:r>
              <a:rPr lang="ru-RU" sz="2400" dirty="0" err="1" smtClean="0"/>
              <a:t>Шаар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01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9856" y="1524000"/>
            <a:ext cx="6761018" cy="5541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6982" y="4211782"/>
            <a:ext cx="3422074" cy="2022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2593255"/>
            <a:ext cx="6705600" cy="392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7" y="705665"/>
            <a:ext cx="10321637" cy="18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7092"/>
            <a:ext cx="8757611" cy="9421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Концепция «ЗДОРОВЬЯ»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статусность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Арго – как бизнес инструменты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44" y="1405369"/>
            <a:ext cx="1905000" cy="1476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7" y="1568594"/>
            <a:ext cx="6752249" cy="1149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8" y="2718521"/>
            <a:ext cx="5194840" cy="4084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019" y="3067913"/>
            <a:ext cx="2247645" cy="304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046" y="3592019"/>
            <a:ext cx="2147454" cy="30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4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9" y="997527"/>
            <a:ext cx="2687782" cy="540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2560519"/>
            <a:ext cx="9725891" cy="429748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Быть здоровым выгодно?</a:t>
            </a:r>
          </a:p>
          <a:p>
            <a:r>
              <a:rPr lang="ru-RU" sz="2000" dirty="0" smtClean="0"/>
              <a:t>Стандартная модель поведения: «</a:t>
            </a:r>
            <a:r>
              <a:rPr lang="ru-RU" sz="2000" dirty="0" err="1" smtClean="0"/>
              <a:t>Страусиная</a:t>
            </a:r>
            <a:r>
              <a:rPr lang="ru-RU" sz="2000" dirty="0" smtClean="0"/>
              <a:t> политика» - болезнь- хождение по врачам</a:t>
            </a:r>
          </a:p>
          <a:p>
            <a:r>
              <a:rPr lang="ru-RU" sz="2000" dirty="0" smtClean="0"/>
              <a:t>Так может быть нужно влиять на причины, а не на следствия?</a:t>
            </a:r>
          </a:p>
          <a:p>
            <a:pPr marL="0" indent="0">
              <a:buNone/>
            </a:pPr>
            <a:endParaRPr lang="ru-RU" sz="2000" u="sng" dirty="0" smtClean="0"/>
          </a:p>
          <a:p>
            <a:pPr marL="0" indent="0">
              <a:buNone/>
            </a:pPr>
            <a:r>
              <a:rPr lang="ru-RU" sz="2000" u="sng" dirty="0" smtClean="0"/>
              <a:t>По большому счету на здоровье человека влияют три причины:</a:t>
            </a:r>
          </a:p>
          <a:p>
            <a:pPr marL="0" indent="0">
              <a:buNone/>
            </a:pPr>
            <a:r>
              <a:rPr lang="ru-RU" sz="2000" dirty="0" smtClean="0"/>
              <a:t>1 Избыток вредностей !</a:t>
            </a:r>
          </a:p>
          <a:p>
            <a:pPr marL="0" indent="0">
              <a:buNone/>
            </a:pPr>
            <a:r>
              <a:rPr lang="ru-RU" sz="2000" dirty="0" smtClean="0"/>
              <a:t>2 Хронические дефициты нужных веществ </a:t>
            </a:r>
            <a:r>
              <a:rPr lang="ru-RU" sz="2000" dirty="0"/>
              <a:t>!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 Стрессы!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8" y="0"/>
            <a:ext cx="4182890" cy="2175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41" y="3998335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" y="203646"/>
            <a:ext cx="5066520" cy="19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1968539"/>
            <a:ext cx="9157854" cy="472320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Устранение причин заболеваний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1. Избытка вредных веществ.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u="sng" dirty="0" err="1" smtClean="0">
                <a:solidFill>
                  <a:schemeClr val="accent1">
                    <a:lumMod val="50000"/>
                  </a:schemeClr>
                </a:solidFill>
              </a:rPr>
              <a:t>Детоксикация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 организма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(очищение)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Ограничение поступления химии</a:t>
            </a:r>
            <a:b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(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цеолитовые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фильтры Арго,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быт без агрессивной химии)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Паразитозы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(«Генеральная уборка в организме»)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2. Поставка необходимых веществ (НАТУРАЛЬНЫХ витаминов, минералов, незаменимых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амино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кислот – белка и жирных кислот- омег)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69870"/>
            <a:ext cx="3817382" cy="1551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43" y="0"/>
            <a:ext cx="4878057" cy="22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5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7818"/>
            <a:ext cx="8596668" cy="11083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Готовые полугодичные программы оздоровления при различных отклонениях в состоянии здоровья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6182"/>
            <a:ext cx="8596668" cy="5278581"/>
          </a:xfrm>
        </p:spPr>
        <p:txBody>
          <a:bodyPr/>
          <a:lstStyle/>
          <a:p>
            <a:r>
              <a:rPr lang="ru-RU" dirty="0" smtClean="0"/>
              <a:t>Сахарный диабет</a:t>
            </a:r>
          </a:p>
          <a:p>
            <a:r>
              <a:rPr lang="ru-RU" dirty="0" smtClean="0"/>
              <a:t>Гипертония и ССЗ</a:t>
            </a:r>
          </a:p>
          <a:p>
            <a:r>
              <a:rPr lang="ru-RU" dirty="0" smtClean="0"/>
              <a:t>Ожирение и снижение веса</a:t>
            </a:r>
          </a:p>
          <a:p>
            <a:r>
              <a:rPr lang="ru-RU" dirty="0" smtClean="0"/>
              <a:t>Женское здоровье (миома, мастопатия, </a:t>
            </a:r>
            <a:r>
              <a:rPr lang="ru-RU" dirty="0" err="1" smtClean="0"/>
              <a:t>эндометриоз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Мужское здоровье (поддержка ССС и моче-половой системы, профилактика аденомы)</a:t>
            </a:r>
          </a:p>
          <a:p>
            <a:r>
              <a:rPr lang="ru-RU" dirty="0" smtClean="0"/>
              <a:t>Опорно-двигательный аппарат и суставы</a:t>
            </a:r>
          </a:p>
          <a:p>
            <a:r>
              <a:rPr lang="ru-RU" dirty="0" err="1" smtClean="0"/>
              <a:t>Антиакне</a:t>
            </a:r>
            <a:r>
              <a:rPr lang="ru-RU" dirty="0" smtClean="0"/>
              <a:t> или чистая кожа</a:t>
            </a:r>
          </a:p>
          <a:p>
            <a:r>
              <a:rPr lang="ru-RU" dirty="0" smtClean="0"/>
              <a:t>Реабилитация после химии и лучевой терапии </a:t>
            </a:r>
          </a:p>
          <a:p>
            <a:r>
              <a:rPr lang="ru-RU" dirty="0" smtClean="0"/>
              <a:t>Синдром хронической усталости</a:t>
            </a:r>
          </a:p>
          <a:p>
            <a:r>
              <a:rPr lang="ru-RU" dirty="0" smtClean="0"/>
              <a:t>Детское здоровье, иммунитет</a:t>
            </a:r>
          </a:p>
          <a:p>
            <a:r>
              <a:rPr lang="ru-RU" dirty="0" smtClean="0"/>
              <a:t>Репродуктивная программа для будущих мам и пап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28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019" y="401783"/>
            <a:ext cx="622069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Тема детского здоровья- одно из важнейших направлений в работе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8" y="171016"/>
            <a:ext cx="2152650" cy="21240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1949" y="2777069"/>
            <a:ext cx="8525796" cy="3499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Низкий иммунитет детей дошкольного возраста- проблема номер 1 для родителя.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Используя детскую программу мы оздоровили сотни детей. Самые яркие истории-отзывы наших мам выкладываем на наш канал «АРГО-ЗДОРОВЬЕ НАЦИИ»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5430984"/>
            <a:ext cx="1267690" cy="12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1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6" y="152400"/>
            <a:ext cx="7273636" cy="8776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Проект «Здоровое поколение с Арго»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22" y="4493569"/>
            <a:ext cx="4513262" cy="23644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7926" y="1385455"/>
            <a:ext cx="8963892" cy="31081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три года в нашей структуре родилось более 35 детей, с использованием репродуктивной программы. Всем детям при рождении поставили 9 по шкале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Апгар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 наш вклад в будущее!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6" y="4756806"/>
            <a:ext cx="1762267" cy="2101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82" y="5098360"/>
            <a:ext cx="1759640" cy="15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80110"/>
            <a:ext cx="8078739" cy="9995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Социальные сети как инструмент работы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7952509" y="5929745"/>
            <a:ext cx="82403" cy="831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910" y="941631"/>
            <a:ext cx="8192858" cy="6054436"/>
          </a:xfrm>
        </p:spPr>
        <p:txBody>
          <a:bodyPr>
            <a:noAutofit/>
          </a:bodyPr>
          <a:lstStyle/>
          <a:p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2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Как инструмент информирования потребителей –участников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Арго (акции, новости, новинки, ссылки на лекции) </a:t>
            </a:r>
          </a:p>
          <a:p>
            <a:pPr marL="285750" indent="-285750">
              <a:buFontTx/>
              <a:buChar char="-"/>
            </a:pP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Как инструмент общения и информирования в группе Арго-бизнес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для партнеров (ссылки на тренинги, лекции, аудио книги, развивающие бизнес мышление; задания партнерам; обсуждения мероприятий)</a:t>
            </a:r>
          </a:p>
          <a:p>
            <a:pPr marL="285750" indent="-285750">
              <a:buFontTx/>
              <a:buChar char="-"/>
            </a:pP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Как инструмент поиска новых партнеров и потребителей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12" y="1179696"/>
            <a:ext cx="1337451" cy="1044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923" y="5313436"/>
            <a:ext cx="1585689" cy="1468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390" y="5929745"/>
            <a:ext cx="741997" cy="741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608" y="5898053"/>
            <a:ext cx="773689" cy="773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203" y="3478354"/>
            <a:ext cx="1442319" cy="9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2168</TotalTime>
  <Words>388</Words>
  <Application>Microsoft Office PowerPoint</Application>
  <PresentationFormat>Произвольный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Концепция «ЗДОРОВЬЯ» и статусность Арго – как бизнес инструменты</vt:lpstr>
      <vt:lpstr>Презентация PowerPoint</vt:lpstr>
      <vt:lpstr> Устранение причин заболеваний  1. Избытка вредных веществ.     Детоксикация организма (очищение)      Ограничение поступления химии     (цеолитовые фильтры Арго, быт без агрессивной химии)        Паразитозы. («Генеральная уборка в организме»)  2. Поставка необходимых веществ (НАТУРАЛЬНЫХ витаминов, минералов, незаменимых амино кислот – белка и жирных кислот- омег)</vt:lpstr>
      <vt:lpstr>Готовые полугодичные программы оздоровления при различных отклонениях в состоянии здоровья</vt:lpstr>
      <vt:lpstr>Тема детского здоровья- одно из важнейших направлений в работе</vt:lpstr>
      <vt:lpstr>Проект «Здоровое поколение с Арго»</vt:lpstr>
      <vt:lpstr>Социальные сети как инструмент работы</vt:lpstr>
      <vt:lpstr>Два типа страниц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Krupin</cp:lastModifiedBy>
  <cp:revision>51</cp:revision>
  <dcterms:created xsi:type="dcterms:W3CDTF">2017-08-20T15:46:13Z</dcterms:created>
  <dcterms:modified xsi:type="dcterms:W3CDTF">2017-08-31T08:14:08Z</dcterms:modified>
</cp:coreProperties>
</file>