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2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0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0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3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5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7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1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BF3D-776D-40B0-B4B8-5CE22E36853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B4A8-85D6-4D59-929E-3CAD78293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8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5400000">
            <a:off x="1674700" y="-1439369"/>
            <a:ext cx="7344000" cy="10440000"/>
            <a:chOff x="108631" y="126700"/>
            <a:chExt cx="7344000" cy="10440000"/>
          </a:xfrm>
        </p:grpSpPr>
        <p:grpSp>
          <p:nvGrpSpPr>
            <p:cNvPr id="5" name="Группа 20"/>
            <p:cNvGrpSpPr/>
            <p:nvPr/>
          </p:nvGrpSpPr>
          <p:grpSpPr>
            <a:xfrm>
              <a:off x="108631" y="126700"/>
              <a:ext cx="7344000" cy="5220000"/>
              <a:chOff x="108631" y="126700"/>
              <a:chExt cx="7344000" cy="5220000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08631" y="126700"/>
                <a:ext cx="2448000" cy="5220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556631" y="126700"/>
                <a:ext cx="2448000" cy="5220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004631" y="126700"/>
                <a:ext cx="2448000" cy="5220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8"/>
            <p:cNvGrpSpPr/>
            <p:nvPr/>
          </p:nvGrpSpPr>
          <p:grpSpPr>
            <a:xfrm>
              <a:off x="108631" y="5346700"/>
              <a:ext cx="7344000" cy="5220000"/>
              <a:chOff x="108631" y="126700"/>
              <a:chExt cx="7344000" cy="522000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08631" y="126700"/>
                <a:ext cx="2448000" cy="5220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56631" y="126700"/>
                <a:ext cx="2448000" cy="5220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004631" y="126700"/>
                <a:ext cx="2448000" cy="5220000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538388" y="108631"/>
            <a:ext cx="2808312" cy="45162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№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8388" y="1338219"/>
            <a:ext cx="2808312" cy="609206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Кострома 4-5 июня 2022 г. 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10:00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10396" y="824350"/>
            <a:ext cx="2736304" cy="504056"/>
          </a:xfrm>
          <a:prstGeom prst="rect">
            <a:avLst/>
          </a:prstGeom>
          <a:solidFill>
            <a:srgbClr val="F9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АРГО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«Курс на успех и здоровье»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538388" y="1836415"/>
            <a:ext cx="2808312" cy="60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Конференц-зал гостиницы «Волга»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Юношеская улица, 1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758458" y="108631"/>
            <a:ext cx="2808312" cy="451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№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758458" y="1338219"/>
            <a:ext cx="2808312" cy="60920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Кострома 4-5 июня 2022 г. </a:t>
            </a:r>
            <a:b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10:00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30466" y="824350"/>
            <a:ext cx="2736304" cy="504056"/>
          </a:xfrm>
          <a:prstGeom prst="rect">
            <a:avLst/>
          </a:prstGeom>
          <a:solidFill>
            <a:srgbClr val="F9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АРГО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«Курс на успех и здоровье»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7758458" y="1836415"/>
            <a:ext cx="2808312" cy="60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Конференц-зал гостиницы «Волга»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Юношеская улица, 1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38388" y="2555996"/>
            <a:ext cx="2808312" cy="451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№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38388" y="3785584"/>
            <a:ext cx="2808312" cy="60920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Кострома 4-5 июня 2022 г. </a:t>
            </a:r>
            <a:b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10:00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10396" y="3271715"/>
            <a:ext cx="2736304" cy="504056"/>
          </a:xfrm>
          <a:prstGeom prst="rect">
            <a:avLst/>
          </a:prstGeom>
          <a:solidFill>
            <a:srgbClr val="F9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АРГО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«Курс на успех и здоровье»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538388" y="4283780"/>
            <a:ext cx="2808312" cy="60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Конференц-зал гостиницы «Волга»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Юношеская улица, 1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758458" y="2555996"/>
            <a:ext cx="2808312" cy="451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№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758458" y="3785584"/>
            <a:ext cx="2808312" cy="60920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Кострома 4-5 июня 2022 г. </a:t>
            </a:r>
            <a:b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10:00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30466" y="3271715"/>
            <a:ext cx="2736304" cy="504056"/>
          </a:xfrm>
          <a:prstGeom prst="rect">
            <a:avLst/>
          </a:prstGeom>
          <a:solidFill>
            <a:srgbClr val="F9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АРГО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«Курс на успех и здоровье»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758458" y="4283780"/>
            <a:ext cx="2808312" cy="60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Конференц-зал гостиницы «Волга»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Юношеская улица, 1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538388" y="4997355"/>
            <a:ext cx="2808312" cy="451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№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2538388" y="6226943"/>
            <a:ext cx="2808312" cy="60920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Кострома 4-5 июня 2022 г. </a:t>
            </a:r>
            <a:b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10:00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10396" y="5713074"/>
            <a:ext cx="2736304" cy="504056"/>
          </a:xfrm>
          <a:prstGeom prst="rect">
            <a:avLst/>
          </a:prstGeom>
          <a:solidFill>
            <a:srgbClr val="F9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АРГО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«Курс на успех и здоровье»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538388" y="6725139"/>
            <a:ext cx="2808312" cy="60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Конференц-зал гостиницы «Волга»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Юношеская улица, 1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758458" y="4997355"/>
            <a:ext cx="2808312" cy="451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№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7758458" y="6226943"/>
            <a:ext cx="2808312" cy="609206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Кострома 4-5 июня 2022 г. </a:t>
            </a:r>
            <a:b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10:00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30466" y="5713074"/>
            <a:ext cx="2736304" cy="504056"/>
          </a:xfrm>
          <a:prstGeom prst="rect">
            <a:avLst/>
          </a:prstGeom>
          <a:solidFill>
            <a:srgbClr val="F9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АРГО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«Курс на успех и здоровье»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7758458" y="6725139"/>
            <a:ext cx="2808312" cy="60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Конференц-зал гостиницы «Волга»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Юношеская улица, 1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84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198</Words>
  <Application>Microsoft Office PowerPoint</Application>
  <PresentationFormat>Произвольный</PresentationFormat>
  <Paragraphs>42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БИЛЕТ 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№</dc:title>
  <dc:creator>Наталья Ерке</dc:creator>
  <cp:lastModifiedBy>Наталья Ерке</cp:lastModifiedBy>
  <cp:revision>2</cp:revision>
  <dcterms:created xsi:type="dcterms:W3CDTF">2022-05-19T07:37:17Z</dcterms:created>
  <dcterms:modified xsi:type="dcterms:W3CDTF">2022-05-19T07:43:41Z</dcterms:modified>
</cp:coreProperties>
</file>