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972" y="-12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2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8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3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0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0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4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0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5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1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30C2-699B-4E21-A658-4E5CD8803D68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63BAF-14B3-4CE8-BCF4-70A790A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6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9690" y="6876975"/>
            <a:ext cx="6125987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9A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ПЕРЕМЕНАМ ГОТОВЫ!</a:t>
            </a:r>
            <a:endParaRPr lang="ru-RU" sz="3200" b="1" dirty="0">
              <a:solidFill>
                <a:srgbClr val="F9A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2684" y="1548383"/>
            <a:ext cx="5490716" cy="1008112"/>
          </a:xfrm>
          <a:prstGeom prst="rect">
            <a:avLst/>
          </a:prstGeom>
          <a:solidFill>
            <a:srgbClr val="F9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 АРГО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«Курс на успех и здоровье»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0676" y="2700511"/>
            <a:ext cx="5562724" cy="720080"/>
          </a:xfrm>
        </p:spPr>
        <p:txBody>
          <a:bodyPr>
            <a:normAutofit/>
          </a:bodyPr>
          <a:lstStyle/>
          <a:p>
            <a:pPr algn="l"/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Кострома 4-5 июня 2022 г. </a:t>
            </a:r>
            <a:b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в 10:00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0156" y="5436815"/>
            <a:ext cx="396044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проведения:</a:t>
            </a:r>
          </a:p>
          <a:p>
            <a:pPr algn="l"/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Конференц-зал гостиницы «Волга» </a:t>
            </a:r>
          </a:p>
          <a:p>
            <a:pPr algn="l"/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Юношеская улица, 1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30676" y="3348583"/>
            <a:ext cx="5562724" cy="3168352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ИЮНЯ 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Бизнес-день Курс на успех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Маркетолог компании Арго </a:t>
            </a:r>
            <a:r>
              <a:rPr lang="ru-RU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Крупин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А.Ю, 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Советники президента компании Арго: 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Серебрянская Л., Рахимова Г., Приз Р., Шувалова Е.</a:t>
            </a:r>
          </a:p>
          <a:p>
            <a:pPr algn="l"/>
            <a:endPara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ИЮНЯ  </a:t>
            </a:r>
          </a:p>
          <a:p>
            <a:pPr algn="l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Продукции Курс на здоровье </a:t>
            </a:r>
          </a:p>
          <a:p>
            <a:pPr algn="l"/>
            <a:endParaRPr lang="ru-RU" sz="15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Фитолайн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-Наука»</a:t>
            </a:r>
          </a:p>
          <a:p>
            <a:pPr algn="l"/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НПФ Новь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68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77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К ПЕРЕМЕНАМ ГОТОВЫ!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Ерке</dc:creator>
  <cp:lastModifiedBy>Наталья Ерке</cp:lastModifiedBy>
  <cp:revision>4</cp:revision>
  <dcterms:created xsi:type="dcterms:W3CDTF">2022-05-19T06:42:02Z</dcterms:created>
  <dcterms:modified xsi:type="dcterms:W3CDTF">2022-05-19T07:08:30Z</dcterms:modified>
</cp:coreProperties>
</file>