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0693400" cy="75612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2" y="-684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761536"/>
        <c:axId val="151317888"/>
      </c:barChart>
      <c:catAx>
        <c:axId val="149761536"/>
        <c:scaling>
          <c:orientation val="minMax"/>
        </c:scaling>
        <c:delete val="0"/>
        <c:axPos val="b"/>
        <c:majorTickMark val="out"/>
        <c:minorTickMark val="none"/>
        <c:tickLblPos val="nextTo"/>
        <c:crossAx val="151317888"/>
        <c:crosses val="autoZero"/>
        <c:auto val="1"/>
        <c:lblAlgn val="ctr"/>
        <c:lblOffset val="100"/>
        <c:noMultiLvlLbl val="0"/>
      </c:catAx>
      <c:valAx>
        <c:axId val="151317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9761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7131008"/>
        <c:axId val="173150720"/>
      </c:barChart>
      <c:catAx>
        <c:axId val="177131008"/>
        <c:scaling>
          <c:orientation val="minMax"/>
        </c:scaling>
        <c:delete val="0"/>
        <c:axPos val="b"/>
        <c:majorTickMark val="out"/>
        <c:minorTickMark val="none"/>
        <c:tickLblPos val="nextTo"/>
        <c:crossAx val="173150720"/>
        <c:crosses val="autoZero"/>
        <c:auto val="1"/>
        <c:lblAlgn val="ctr"/>
        <c:lblOffset val="100"/>
        <c:noMultiLvlLbl val="0"/>
      </c:catAx>
      <c:valAx>
        <c:axId val="1731507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71310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6" y="302803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3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1" y="169253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0" y="169253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5" cy="12812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2"/>
            <a:ext cx="249512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0" y="7008172"/>
            <a:ext cx="338624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4" y="7008172"/>
            <a:ext cx="249512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2164" y="2700540"/>
            <a:ext cx="9089390" cy="1620771"/>
          </a:xfrm>
        </p:spPr>
        <p:txBody>
          <a:bodyPr/>
          <a:lstStyle/>
          <a:p>
            <a:pPr algn="l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ШАБЛОН ПРЕЗЕНТАЦИИ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164" y="3996684"/>
            <a:ext cx="4534778" cy="792059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редактируемый</a:t>
            </a:r>
            <a:endParaRPr lang="ru-RU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D:\Александра_дизайнер\БрендБук\Презентация шаблон\презентация шаблон_2-0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80" y="756295"/>
            <a:ext cx="4103687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Александра_дизайнер\БрендБук\Презентация шаблон\презентация шаблон_2-0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0322"/>
            <a:ext cx="10693399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6732960"/>
            <a:ext cx="10693400" cy="8283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5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30676" y="593399"/>
            <a:ext cx="4680520" cy="1474555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</a:t>
            </a:r>
            <a:b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иллюстрацией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02684" y="2412479"/>
            <a:ext cx="4534778" cy="1944216"/>
          </a:xfrm>
        </p:spPr>
        <p:txBody>
          <a:bodyPr>
            <a:noAutofit/>
          </a:bodyPr>
          <a:lstStyle/>
          <a:p>
            <a:pPr marL="342900" indent="-342900" algn="l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Картинку размещаем слева</a:t>
            </a:r>
          </a:p>
          <a:p>
            <a:pPr marL="342900" indent="-342900" algn="l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Текст выравниваем по краю</a:t>
            </a:r>
          </a:p>
          <a:p>
            <a:pPr marL="342900" indent="-342900" algn="l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Используем фирменные цвета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D:\Александра_дизайнер\БрендБук\Презентация шаблон\презентация шаблон_2-0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25" y="518670"/>
            <a:ext cx="1851539" cy="779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Александра_дизайнер\БрендБук\Презентация шаблон\презентация шаблон_2-0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3263"/>
            <a:ext cx="10693399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:\Александра_дизайнер\БрендБук\Презентация шаблон\кораблик-0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32" y="2052439"/>
            <a:ext cx="3836914" cy="4179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Александра_дизайнер\БрендБук\Презентация шаблон\цвета-07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698" y="3996655"/>
            <a:ext cx="4822707" cy="2604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94372" y="252239"/>
            <a:ext cx="7794971" cy="1474555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шаблоне есть цвета АРГО</a:t>
            </a:r>
            <a:endParaRPr lang="ru-RU" sz="40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D:\Александра_дизайнер\БрендБук\Презентация шаблон\презентация шаблон_2-0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25" y="518670"/>
            <a:ext cx="1851539" cy="779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Александра_дизайнер\БрендБук\Презентация шаблон\презентация шаблон_2-0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3263"/>
            <a:ext cx="10693399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07563295"/>
              </p:ext>
            </p:extLst>
          </p:nvPr>
        </p:nvGraphicFramePr>
        <p:xfrm>
          <a:off x="2034332" y="1836415"/>
          <a:ext cx="7128933" cy="475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5768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94372" y="252239"/>
            <a:ext cx="7794971" cy="1474555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на белом фоне</a:t>
            </a:r>
            <a:endParaRPr lang="ru-RU" sz="40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D:\Александра_дизайнер\БрендБук\Презентация шаблон\презентация шаблон_2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25" y="518670"/>
            <a:ext cx="1851539" cy="779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Александра_дизайнер\БрендБук\Презентация шаблон\презентация шаблон_2-0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3263"/>
            <a:ext cx="10693399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124758066"/>
              </p:ext>
            </p:extLst>
          </p:nvPr>
        </p:nvGraphicFramePr>
        <p:xfrm>
          <a:off x="2034332" y="1836415"/>
          <a:ext cx="7128933" cy="475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43124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1744" y="2510231"/>
            <a:ext cx="5735075" cy="1474555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СЛАЙДА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5" descr="D:\Александра_дизайнер\БрендБук\Презентация шаблон\элементы_3-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065963"/>
            <a:ext cx="10693399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D:\Александра_дизайнер\БрендБук\Презентация шаблон\лого корабль-0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64" y="540271"/>
            <a:ext cx="1728191" cy="72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Александра_дизайнер\БрендБук\Презентация шаблон\лого корабль-09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852" y="1260350"/>
            <a:ext cx="2929653" cy="325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38189" y="3852639"/>
            <a:ext cx="7485380" cy="1932323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Подзаголовок слайда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0068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РГО_1">
      <a:dk1>
        <a:sysClr val="windowText" lastClr="000000"/>
      </a:dk1>
      <a:lt1>
        <a:sysClr val="window" lastClr="FFFFFF"/>
      </a:lt1>
      <a:dk2>
        <a:srgbClr val="008982"/>
      </a:dk2>
      <a:lt2>
        <a:srgbClr val="FAFCE4"/>
      </a:lt2>
      <a:accent1>
        <a:srgbClr val="008982"/>
      </a:accent1>
      <a:accent2>
        <a:srgbClr val="00645E"/>
      </a:accent2>
      <a:accent3>
        <a:srgbClr val="F9AE00"/>
      </a:accent3>
      <a:accent4>
        <a:srgbClr val="E30613"/>
      </a:accent4>
      <a:accent5>
        <a:srgbClr val="F8E800"/>
      </a:accent5>
      <a:accent6>
        <a:srgbClr val="EE7203"/>
      </a:accent6>
      <a:hlink>
        <a:srgbClr val="92D050"/>
      </a:hlink>
      <a:folHlink>
        <a:srgbClr val="00645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27</Words>
  <Application>Microsoft Office PowerPoint</Application>
  <PresentationFormat>Произвольный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ШАБЛОН ПРЕЗЕНТАЦИИ</vt:lpstr>
      <vt:lpstr>Пример с иллюстрацией</vt:lpstr>
      <vt:lpstr>В шаблоне есть цвета АРГО</vt:lpstr>
      <vt:lpstr>Можно на белом фоне</vt:lpstr>
      <vt:lpstr>ПРИМЕР СЛАЙДА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Ерке</dc:creator>
  <cp:lastModifiedBy>Наталья Ерке</cp:lastModifiedBy>
  <cp:revision>10</cp:revision>
  <dcterms:created xsi:type="dcterms:W3CDTF">2022-10-18T11:09:10Z</dcterms:created>
  <dcterms:modified xsi:type="dcterms:W3CDTF">2022-10-18T12:32:23Z</dcterms:modified>
</cp:coreProperties>
</file>