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E00"/>
    <a:srgbClr val="0089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805" y="-96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28232"/>
            <a:ext cx="1701284" cy="91240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28232"/>
            <a:ext cx="4977831" cy="91240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31607" y="7938988"/>
            <a:ext cx="6946466" cy="17136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52162" y="594172"/>
            <a:ext cx="3168352" cy="1440160"/>
          </a:xfrm>
          <a:prstGeom prst="rect">
            <a:avLst/>
          </a:prstGeom>
          <a:noFill/>
          <a:ln w="38100">
            <a:solidFill>
              <a:srgbClr val="F9A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04798" y="378148"/>
            <a:ext cx="3168352" cy="1512168"/>
          </a:xfrm>
          <a:prstGeom prst="rect">
            <a:avLst/>
          </a:prstGeom>
          <a:noFill/>
          <a:ln w="38100">
            <a:solidFill>
              <a:srgbClr val="008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40670" y="606366"/>
            <a:ext cx="26798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5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ПРАЗДНИЧНАЯ</a:t>
            </a:r>
          </a:p>
          <a:p>
            <a:r>
              <a:rPr lang="ru-RU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КОНФЕРЕНЦИЯ</a:t>
            </a:r>
            <a:endParaRPr lang="ru-RU"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0668" y="1448976"/>
            <a:ext cx="267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«СОЗДАЙ БУДУЩЕЕ»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39" y="1818308"/>
            <a:ext cx="293828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i="1" dirty="0" err="1">
                <a:latin typeface="Arial" panose="020B0604020202020204" pitchFamily="34" charset="0"/>
                <a:cs typeface="Arial" panose="020B0604020202020204" pitchFamily="34" charset="0"/>
              </a:rPr>
              <a:t>г.ОМСК</a:t>
            </a:r>
            <a:r>
              <a:rPr lang="ru-RU" sz="1650" i="1" dirty="0">
                <a:latin typeface="Arial" panose="020B0604020202020204" pitchFamily="34" charset="0"/>
                <a:cs typeface="Arial" panose="020B0604020202020204" pitchFamily="34" charset="0"/>
              </a:rPr>
              <a:t> / 8 ОКТЯБРЯ 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0589" y="4266580"/>
            <a:ext cx="1900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стоимость участия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0589" y="4482604"/>
            <a:ext cx="182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600 рублей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013" y="3978548"/>
            <a:ext cx="1900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всех гостей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013" y="7210197"/>
            <a:ext cx="413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89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Разыгрывается годовой абонемент</a:t>
            </a:r>
          </a:p>
          <a:p>
            <a:r>
              <a:rPr lang="ru-RU" sz="1600" dirty="0">
                <a:solidFill>
                  <a:srgbClr val="0089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встречи с производителями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013" y="4452987"/>
            <a:ext cx="190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89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ПОДАРКИ!</a:t>
            </a:r>
            <a:endParaRPr lang="ru-RU" sz="2400" dirty="0">
              <a:solidFill>
                <a:srgbClr val="0089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672" y="9771126"/>
            <a:ext cx="6172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9A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Создай своё будущее с Компанией АРГО!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1607" y="10171236"/>
            <a:ext cx="6804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Организатор: РЛС г. Омска, +7 (913) 970-59-06 (Елена Бабич)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8263" y="8010996"/>
            <a:ext cx="6809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Омск , ТОК «Флагман», конференц-зал №1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11:00-14:0 - Праздничная конференция «Создай будущее»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14:00-15:00 - Праздничный фуршет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Вас ждут: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яркие выступления участников праздничной конференции в Москве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наши достижения и победы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новости и анонсы Компании АРГО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жизнь омских аргонавтов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013" y="4194572"/>
            <a:ext cx="19004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89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СЮРПРИЗЫ И</a:t>
            </a:r>
            <a:endParaRPr lang="ru-RU" sz="1700" dirty="0">
              <a:solidFill>
                <a:srgbClr val="0089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99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100</Words>
  <Application>Microsoft Office PowerPoint</Application>
  <PresentationFormat>Произвольный</PresentationFormat>
  <Paragraphs>21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Ерке</dc:creator>
  <cp:lastModifiedBy>ilona</cp:lastModifiedBy>
  <cp:revision>5</cp:revision>
  <dcterms:created xsi:type="dcterms:W3CDTF">2022-09-22T11:02:28Z</dcterms:created>
  <dcterms:modified xsi:type="dcterms:W3CDTF">2022-09-22T11:50:44Z</dcterms:modified>
</cp:coreProperties>
</file>